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13" r:id="rId1"/>
    <p:sldMasterId id="2147483873" r:id="rId2"/>
    <p:sldMasterId id="2147483878" r:id="rId3"/>
  </p:sldMasterIdLst>
  <p:notesMasterIdLst>
    <p:notesMasterId r:id="rId31"/>
  </p:notesMasterIdLst>
  <p:handoutMasterIdLst>
    <p:handoutMasterId r:id="rId32"/>
  </p:handoutMasterIdLst>
  <p:sldIdLst>
    <p:sldId id="277" r:id="rId4"/>
    <p:sldId id="438" r:id="rId5"/>
    <p:sldId id="305" r:id="rId6"/>
    <p:sldId id="308" r:id="rId7"/>
    <p:sldId id="263" r:id="rId8"/>
    <p:sldId id="323" r:id="rId9"/>
    <p:sldId id="434" r:id="rId10"/>
    <p:sldId id="320" r:id="rId11"/>
    <p:sldId id="442" r:id="rId12"/>
    <p:sldId id="440" r:id="rId13"/>
    <p:sldId id="439" r:id="rId14"/>
    <p:sldId id="441" r:id="rId15"/>
    <p:sldId id="443" r:id="rId16"/>
    <p:sldId id="444" r:id="rId17"/>
    <p:sldId id="445" r:id="rId18"/>
    <p:sldId id="280" r:id="rId19"/>
    <p:sldId id="427" r:id="rId20"/>
    <p:sldId id="428" r:id="rId21"/>
    <p:sldId id="429" r:id="rId22"/>
    <p:sldId id="430" r:id="rId23"/>
    <p:sldId id="431" r:id="rId24"/>
    <p:sldId id="432" r:id="rId25"/>
    <p:sldId id="433" r:id="rId26"/>
    <p:sldId id="435" r:id="rId27"/>
    <p:sldId id="436" r:id="rId28"/>
    <p:sldId id="437" r:id="rId29"/>
    <p:sldId id="446"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ydia Huang" initials="LH" lastIdx="1" clrIdx="0">
    <p:extLst>
      <p:ext uri="{19B8F6BF-5375-455C-9EA6-DF929625EA0E}">
        <p15:presenceInfo xmlns:p15="http://schemas.microsoft.com/office/powerpoint/2012/main" userId="S::lhuang@futurewei.com::e75e5094-024f-4b8f-ad0c-9e1fe5655e7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AE9DF"/>
    <a:srgbClr val="FF0000"/>
    <a:srgbClr val="EBEBEB"/>
    <a:srgbClr val="FFFFFF"/>
    <a:srgbClr val="84D0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548" autoAdjust="0"/>
    <p:restoredTop sz="93831" autoAdjust="0"/>
  </p:normalViewPr>
  <p:slideViewPr>
    <p:cSldViewPr snapToGrid="0">
      <p:cViewPr varScale="1">
        <p:scale>
          <a:sx n="140" d="100"/>
          <a:sy n="140" d="100"/>
        </p:scale>
        <p:origin x="1208" y="192"/>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81" d="100"/>
          <a:sy n="81" d="100"/>
        </p:scale>
        <p:origin x="2772"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42B52E1-D314-4B6E-BA3A-CDBCDD444A3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A6EFB19-F2D4-4D47-A3A0-A0A1F668504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1A54248-2F7D-47AE-BD85-F8655F691659}" type="datetimeFigureOut">
              <a:rPr lang="en-US" smtClean="0"/>
              <a:t>1/3/23</a:t>
            </a:fld>
            <a:endParaRPr lang="en-US"/>
          </a:p>
        </p:txBody>
      </p:sp>
      <p:sp>
        <p:nvSpPr>
          <p:cNvPr id="4" name="Footer Placeholder 3">
            <a:extLst>
              <a:ext uri="{FF2B5EF4-FFF2-40B4-BE49-F238E27FC236}">
                <a16:creationId xmlns:a16="http://schemas.microsoft.com/office/drawing/2014/main" id="{FDE9B970-498A-4800-AC7A-57CDD1DED65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BA98AB7-4EAD-42DC-8A8A-ADC86EA4DA0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564390-0070-41F6-B2CE-B5B860EA9623}" type="slidenum">
              <a:rPr lang="en-US" smtClean="0"/>
              <a:t>‹#›</a:t>
            </a:fld>
            <a:endParaRPr lang="en-US"/>
          </a:p>
        </p:txBody>
      </p:sp>
    </p:spTree>
    <p:extLst>
      <p:ext uri="{BB962C8B-B14F-4D97-AF65-F5344CB8AC3E}">
        <p14:creationId xmlns:p14="http://schemas.microsoft.com/office/powerpoint/2010/main" val="30088679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1520C6-56AC-4B6D-AC74-4BFBEC9D5141}" type="datetimeFigureOut">
              <a:rPr lang="en-US" smtClean="0"/>
              <a:t>1/3/23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AA6347-9C5C-4498-B753-1DF27CA46170}" type="slidenum">
              <a:rPr lang="en-US" smtClean="0"/>
              <a:t>‹#›</a:t>
            </a:fld>
            <a:endParaRPr lang="en-US"/>
          </a:p>
        </p:txBody>
      </p:sp>
    </p:spTree>
    <p:extLst>
      <p:ext uri="{BB962C8B-B14F-4D97-AF65-F5344CB8AC3E}">
        <p14:creationId xmlns:p14="http://schemas.microsoft.com/office/powerpoint/2010/main" val="1284108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7AA6347-9C5C-4498-B753-1DF27CA461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36740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607B8-84AD-437B-88E7-3C26A7AF59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6A886CF-B5AB-48B0-B9E6-0117B83829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F186C5-038A-4D44-9842-CD455145C735}"/>
              </a:ext>
            </a:extLst>
          </p:cNvPr>
          <p:cNvSpPr>
            <a:spLocks noGrp="1"/>
          </p:cNvSpPr>
          <p:nvPr>
            <p:ph type="dt" sz="half" idx="10"/>
          </p:nvPr>
        </p:nvSpPr>
        <p:spPr/>
        <p:txBody>
          <a:bodyPr/>
          <a:lstStyle/>
          <a:p>
            <a:fld id="{E26B2673-CD4C-4226-A570-348FF9BD8276}" type="datetime1">
              <a:rPr lang="en-US" smtClean="0"/>
              <a:t>1/3/23</a:t>
            </a:fld>
            <a:endParaRPr lang="en-US"/>
          </a:p>
        </p:txBody>
      </p:sp>
      <p:sp>
        <p:nvSpPr>
          <p:cNvPr id="5" name="Footer Placeholder 4">
            <a:extLst>
              <a:ext uri="{FF2B5EF4-FFF2-40B4-BE49-F238E27FC236}">
                <a16:creationId xmlns:a16="http://schemas.microsoft.com/office/drawing/2014/main" id="{87DD92B8-2FCD-46D5-864D-E6149644A6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22329C-C197-4374-ACD7-8178B95E3EDF}"/>
              </a:ext>
            </a:extLst>
          </p:cNvPr>
          <p:cNvSpPr>
            <a:spLocks noGrp="1"/>
          </p:cNvSpPr>
          <p:nvPr>
            <p:ph type="sldNum" sz="quarter" idx="12"/>
          </p:nvPr>
        </p:nvSpPr>
        <p:spPr/>
        <p:txBody>
          <a:bodyPr/>
          <a:lstStyle/>
          <a:p>
            <a:fld id="{902C59DC-1773-4ED1-A17D-B41A7B665381}" type="slidenum">
              <a:rPr lang="en-US" smtClean="0"/>
              <a:t>‹#›</a:t>
            </a:fld>
            <a:endParaRPr lang="en-US"/>
          </a:p>
        </p:txBody>
      </p:sp>
    </p:spTree>
    <p:extLst>
      <p:ext uri="{BB962C8B-B14F-4D97-AF65-F5344CB8AC3E}">
        <p14:creationId xmlns:p14="http://schemas.microsoft.com/office/powerpoint/2010/main" val="218006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067BC-A937-4E7E-9F6D-36E2D8762C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5E849AE-6B67-4C65-A41F-5C18B7F47D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512917-D859-4342-AF6C-9C995AD24F2C}"/>
              </a:ext>
            </a:extLst>
          </p:cNvPr>
          <p:cNvSpPr>
            <a:spLocks noGrp="1"/>
          </p:cNvSpPr>
          <p:nvPr>
            <p:ph type="dt" sz="half" idx="10"/>
          </p:nvPr>
        </p:nvSpPr>
        <p:spPr/>
        <p:txBody>
          <a:bodyPr/>
          <a:lstStyle/>
          <a:p>
            <a:fld id="{BF5EF64D-F1FA-46D6-A236-2A37262E7C34}" type="datetime1">
              <a:rPr lang="en-US" smtClean="0"/>
              <a:t>1/3/23</a:t>
            </a:fld>
            <a:endParaRPr lang="en-US"/>
          </a:p>
        </p:txBody>
      </p:sp>
      <p:sp>
        <p:nvSpPr>
          <p:cNvPr id="5" name="Footer Placeholder 4">
            <a:extLst>
              <a:ext uri="{FF2B5EF4-FFF2-40B4-BE49-F238E27FC236}">
                <a16:creationId xmlns:a16="http://schemas.microsoft.com/office/drawing/2014/main" id="{210840E5-F325-47BF-8590-5EF9BF10A1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0E7F66-45ED-4AA2-956C-6C57947CB210}"/>
              </a:ext>
            </a:extLst>
          </p:cNvPr>
          <p:cNvSpPr>
            <a:spLocks noGrp="1"/>
          </p:cNvSpPr>
          <p:nvPr>
            <p:ph type="sldNum" sz="quarter" idx="12"/>
          </p:nvPr>
        </p:nvSpPr>
        <p:spPr/>
        <p:txBody>
          <a:bodyPr/>
          <a:lstStyle/>
          <a:p>
            <a:fld id="{902C59DC-1773-4ED1-A17D-B41A7B665381}" type="slidenum">
              <a:rPr lang="en-US" smtClean="0"/>
              <a:t>‹#›</a:t>
            </a:fld>
            <a:endParaRPr lang="en-US"/>
          </a:p>
        </p:txBody>
      </p:sp>
    </p:spTree>
    <p:extLst>
      <p:ext uri="{BB962C8B-B14F-4D97-AF65-F5344CB8AC3E}">
        <p14:creationId xmlns:p14="http://schemas.microsoft.com/office/powerpoint/2010/main" val="3200800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6119A9-117C-4EBB-9628-02249C3004E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31AF1C0-799F-4256-BC7B-01ECCBDF38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580F34-C444-4B53-B6B8-5AE32CB433A5}"/>
              </a:ext>
            </a:extLst>
          </p:cNvPr>
          <p:cNvSpPr>
            <a:spLocks noGrp="1"/>
          </p:cNvSpPr>
          <p:nvPr>
            <p:ph type="dt" sz="half" idx="10"/>
          </p:nvPr>
        </p:nvSpPr>
        <p:spPr/>
        <p:txBody>
          <a:bodyPr/>
          <a:lstStyle/>
          <a:p>
            <a:fld id="{FCF126E5-194A-4EEA-9CD1-E5C44CF9CDDD}" type="datetime1">
              <a:rPr lang="en-US" smtClean="0"/>
              <a:t>1/3/23</a:t>
            </a:fld>
            <a:endParaRPr lang="en-US"/>
          </a:p>
        </p:txBody>
      </p:sp>
      <p:sp>
        <p:nvSpPr>
          <p:cNvPr id="5" name="Footer Placeholder 4">
            <a:extLst>
              <a:ext uri="{FF2B5EF4-FFF2-40B4-BE49-F238E27FC236}">
                <a16:creationId xmlns:a16="http://schemas.microsoft.com/office/drawing/2014/main" id="{8E904364-2613-4C8E-B4FD-62CDD51E7D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1B7150-78A2-49C8-976C-5DF285E96AE0}"/>
              </a:ext>
            </a:extLst>
          </p:cNvPr>
          <p:cNvSpPr>
            <a:spLocks noGrp="1"/>
          </p:cNvSpPr>
          <p:nvPr>
            <p:ph type="sldNum" sz="quarter" idx="12"/>
          </p:nvPr>
        </p:nvSpPr>
        <p:spPr/>
        <p:txBody>
          <a:bodyPr/>
          <a:lstStyle/>
          <a:p>
            <a:fld id="{902C59DC-1773-4ED1-A17D-B41A7B665381}" type="slidenum">
              <a:rPr lang="en-US" smtClean="0"/>
              <a:t>‹#›</a:t>
            </a:fld>
            <a:endParaRPr lang="en-US"/>
          </a:p>
        </p:txBody>
      </p:sp>
    </p:spTree>
    <p:extLst>
      <p:ext uri="{BB962C8B-B14F-4D97-AF65-F5344CB8AC3E}">
        <p14:creationId xmlns:p14="http://schemas.microsoft.com/office/powerpoint/2010/main" val="28833110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 Futurewei - BLACK">
    <p:bg>
      <p:bgPr>
        <a:solidFill>
          <a:schemeClr val="tx1">
            <a:lumMod val="5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pic>
        <p:nvPicPr>
          <p:cNvPr id="4" name="Picture 3">
            <a:extLst>
              <a:ext uri="{FF2B5EF4-FFF2-40B4-BE49-F238E27FC236}">
                <a16:creationId xmlns:a16="http://schemas.microsoft.com/office/drawing/2014/main" id="{8BD0BA7B-B880-415E-9A5F-71B42F0820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2900" y="716758"/>
            <a:ext cx="3172966" cy="1180380"/>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34112"/>
            <a:ext cx="7432728" cy="1203582"/>
          </a:xfrm>
        </p:spPr>
        <p:txBody>
          <a:bodyPr anchor="b">
            <a:noAutofit/>
          </a:bodyPr>
          <a:lstStyle>
            <a:lvl1pPr algn="l">
              <a:defRPr sz="4400">
                <a:solidFill>
                  <a:schemeClr val="bg1"/>
                </a:solidFill>
              </a:defRPr>
            </a:lvl1pPr>
          </a:lstStyle>
          <a:p>
            <a:r>
              <a:rPr lang="en-US" dirty="0"/>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9988"/>
            <a:ext cx="7432728" cy="1203582"/>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7" name="Footer Placeholder 4">
            <a:extLst>
              <a:ext uri="{FF2B5EF4-FFF2-40B4-BE49-F238E27FC236}">
                <a16:creationId xmlns:a16="http://schemas.microsoft.com/office/drawing/2014/main" id="{5711C357-8A8C-4D59-9F79-52127D796D19}"/>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FUTUREWEI INTERNAL</a:t>
            </a:r>
          </a:p>
        </p:txBody>
      </p:sp>
    </p:spTree>
    <p:extLst>
      <p:ext uri="{BB962C8B-B14F-4D97-AF65-F5344CB8AC3E}">
        <p14:creationId xmlns:p14="http://schemas.microsoft.com/office/powerpoint/2010/main" val="44941531"/>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 Futurewei - RED">
    <p:bg>
      <p:bgPr>
        <a:solidFill>
          <a:srgbClr val="FF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pic>
        <p:nvPicPr>
          <p:cNvPr id="8" name="Picture 7">
            <a:extLst>
              <a:ext uri="{FF2B5EF4-FFF2-40B4-BE49-F238E27FC236}">
                <a16:creationId xmlns:a16="http://schemas.microsoft.com/office/drawing/2014/main" id="{B524418E-0FDA-4885-AB8A-19A635583F9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7125" y="2143125"/>
            <a:ext cx="4714874" cy="4714874"/>
          </a:xfrm>
          <a:prstGeom prst="rect">
            <a:avLst/>
          </a:prstGeom>
        </p:spPr>
      </p:pic>
      <p:pic>
        <p:nvPicPr>
          <p:cNvPr id="9" name="Picture 8">
            <a:extLst>
              <a:ext uri="{FF2B5EF4-FFF2-40B4-BE49-F238E27FC236}">
                <a16:creationId xmlns:a16="http://schemas.microsoft.com/office/drawing/2014/main" id="{424DB6E2-492B-436F-88FB-271B554F40D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42900" y="716758"/>
            <a:ext cx="3172966" cy="1180380"/>
          </a:xfrm>
          <a:prstGeom prst="rect">
            <a:avLst/>
          </a:prstGeom>
        </p:spPr>
      </p:pic>
      <p:sp>
        <p:nvSpPr>
          <p:cNvPr id="10" name="Title 1">
            <a:extLst>
              <a:ext uri="{FF2B5EF4-FFF2-40B4-BE49-F238E27FC236}">
                <a16:creationId xmlns:a16="http://schemas.microsoft.com/office/drawing/2014/main" id="{E7B52C1A-0247-4994-8D6A-9720A9B2B26D}"/>
              </a:ext>
            </a:extLst>
          </p:cNvPr>
          <p:cNvSpPr>
            <a:spLocks noGrp="1"/>
          </p:cNvSpPr>
          <p:nvPr>
            <p:ph type="ctrTitle" hasCustomPrompt="1"/>
          </p:nvPr>
        </p:nvSpPr>
        <p:spPr>
          <a:xfrm>
            <a:off x="1282012" y="2834112"/>
            <a:ext cx="7432728" cy="1203582"/>
          </a:xfrm>
        </p:spPr>
        <p:txBody>
          <a:bodyPr anchor="b">
            <a:noAutofit/>
          </a:bodyPr>
          <a:lstStyle>
            <a:lvl1pPr algn="l">
              <a:defRPr sz="4400">
                <a:solidFill>
                  <a:schemeClr val="bg1"/>
                </a:solidFill>
              </a:defRPr>
            </a:lvl1pPr>
          </a:lstStyle>
          <a:p>
            <a:r>
              <a:rPr lang="en-US" dirty="0"/>
              <a:t>Click to edit master title style</a:t>
            </a:r>
          </a:p>
        </p:txBody>
      </p:sp>
      <p:sp>
        <p:nvSpPr>
          <p:cNvPr id="11" name="Subtitle 2">
            <a:extLst>
              <a:ext uri="{FF2B5EF4-FFF2-40B4-BE49-F238E27FC236}">
                <a16:creationId xmlns:a16="http://schemas.microsoft.com/office/drawing/2014/main" id="{877ABE81-667F-4B92-B685-B18D90C140BE}"/>
              </a:ext>
            </a:extLst>
          </p:cNvPr>
          <p:cNvSpPr>
            <a:spLocks noGrp="1"/>
          </p:cNvSpPr>
          <p:nvPr>
            <p:ph type="subTitle" idx="1" hasCustomPrompt="1"/>
          </p:nvPr>
        </p:nvSpPr>
        <p:spPr>
          <a:xfrm>
            <a:off x="1282012" y="4189988"/>
            <a:ext cx="7432728" cy="1203582"/>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2" name="Footer Placeholder 4">
            <a:extLst>
              <a:ext uri="{FF2B5EF4-FFF2-40B4-BE49-F238E27FC236}">
                <a16:creationId xmlns:a16="http://schemas.microsoft.com/office/drawing/2014/main" id="{91E30456-AB65-444C-9C0B-F6B67B8CA0C2}"/>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FUTUREWEI INTERNAL</a:t>
            </a:r>
          </a:p>
        </p:txBody>
      </p:sp>
    </p:spTree>
    <p:extLst>
      <p:ext uri="{BB962C8B-B14F-4D97-AF65-F5344CB8AC3E}">
        <p14:creationId xmlns:p14="http://schemas.microsoft.com/office/powerpoint/2010/main" val="4238395890"/>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 Explore">
    <p:spTree>
      <p:nvGrpSpPr>
        <p:cNvPr id="1" name=""/>
        <p:cNvGrpSpPr/>
        <p:nvPr/>
      </p:nvGrpSpPr>
      <p:grpSpPr>
        <a:xfrm>
          <a:off x="0" y="0"/>
          <a:ext cx="0" cy="0"/>
          <a:chOff x="0" y="0"/>
          <a:chExt cx="0" cy="0"/>
        </a:xfrm>
      </p:grpSpPr>
      <p:pic>
        <p:nvPicPr>
          <p:cNvPr id="17" name="图片 3">
            <a:extLst>
              <a:ext uri="{FF2B5EF4-FFF2-40B4-BE49-F238E27FC236}">
                <a16:creationId xmlns:a16="http://schemas.microsoft.com/office/drawing/2014/main" id="{96CCBEBB-C7D7-4306-A353-FA6707CAA90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dirty="0"/>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8" name="Picture 7">
            <a:extLst>
              <a:ext uri="{FF2B5EF4-FFF2-40B4-BE49-F238E27FC236}">
                <a16:creationId xmlns:a16="http://schemas.microsoft.com/office/drawing/2014/main" id="{B3698FA6-3C60-4084-9663-FC568E623B7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6A13360B-9612-4FD3-B500-4B8DB99ACA13}"/>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566537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 Intelligence">
    <p:spTree>
      <p:nvGrpSpPr>
        <p:cNvPr id="1" name=""/>
        <p:cNvGrpSpPr/>
        <p:nvPr/>
      </p:nvGrpSpPr>
      <p:grpSpPr>
        <a:xfrm>
          <a:off x="0" y="0"/>
          <a:ext cx="0" cy="0"/>
          <a:chOff x="0" y="0"/>
          <a:chExt cx="0" cy="0"/>
        </a:xfrm>
      </p:grpSpPr>
      <p:pic>
        <p:nvPicPr>
          <p:cNvPr id="8" name="图片 13">
            <a:extLst>
              <a:ext uri="{FF2B5EF4-FFF2-40B4-BE49-F238E27FC236}">
                <a16:creationId xmlns:a16="http://schemas.microsoft.com/office/drawing/2014/main" id="{ACC1B500-7FE0-4EF4-9B6B-A6CD3D8A46C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dirty="0"/>
              <a:t>Click to edit master title style</a:t>
            </a:r>
          </a:p>
        </p:txBody>
      </p:sp>
      <p:sp>
        <p:nvSpPr>
          <p:cNvPr id="3" name="Subtitle 2"/>
          <p:cNvSpPr>
            <a:spLocks noGrp="1"/>
          </p:cNvSpPr>
          <p:nvPr>
            <p:ph type="subTitle" idx="1" hasCustomPrompt="1"/>
          </p:nvPr>
        </p:nvSpPr>
        <p:spPr>
          <a:xfrm>
            <a:off x="939112" y="1887739"/>
            <a:ext cx="476971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5810958" y="263194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0" name="Picture 9">
            <a:extLst>
              <a:ext uri="{FF2B5EF4-FFF2-40B4-BE49-F238E27FC236}">
                <a16:creationId xmlns:a16="http://schemas.microsoft.com/office/drawing/2014/main" id="{E8E04AF9-BAC3-4435-9EBE-B0C9B84EDBC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BD2B30B1-C366-4E9A-8D55-D26CF3DEA52B}"/>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37576536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 Beacon">
    <p:spTree>
      <p:nvGrpSpPr>
        <p:cNvPr id="1" name=""/>
        <p:cNvGrpSpPr/>
        <p:nvPr/>
      </p:nvGrpSpPr>
      <p:grpSpPr>
        <a:xfrm>
          <a:off x="0" y="0"/>
          <a:ext cx="0" cy="0"/>
          <a:chOff x="0" y="0"/>
          <a:chExt cx="0" cy="0"/>
        </a:xfrm>
      </p:grpSpPr>
      <p:pic>
        <p:nvPicPr>
          <p:cNvPr id="9" name="图片 3">
            <a:extLst>
              <a:ext uri="{FF2B5EF4-FFF2-40B4-BE49-F238E27FC236}">
                <a16:creationId xmlns:a16="http://schemas.microsoft.com/office/drawing/2014/main" id="{60E69E37-96B1-4E41-AF75-35921026E25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232" b="14078"/>
          <a:stretch/>
        </p:blipFill>
        <p:spPr>
          <a:xfrm>
            <a:off x="0" y="0"/>
            <a:ext cx="12196996" cy="5602265"/>
          </a:xfrm>
          <a:prstGeom prst="rect">
            <a:avLst/>
          </a:prstGeom>
        </p:spPr>
      </p:pic>
      <p:sp>
        <p:nvSpPr>
          <p:cNvPr id="2" name="Title 1"/>
          <p:cNvSpPr>
            <a:spLocks noGrp="1"/>
          </p:cNvSpPr>
          <p:nvPr>
            <p:ph type="ctrTitle"/>
          </p:nvPr>
        </p:nvSpPr>
        <p:spPr>
          <a:xfrm>
            <a:off x="939112" y="531863"/>
            <a:ext cx="6629400" cy="1203582"/>
          </a:xfrm>
        </p:spPr>
        <p:txBody>
          <a:bodyPr anchor="b">
            <a:normAutofit/>
          </a:bodyPr>
          <a:lstStyle>
            <a:lvl1pPr algn="l">
              <a:defRPr sz="32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0" name="Picture 9">
            <a:extLst>
              <a:ext uri="{FF2B5EF4-FFF2-40B4-BE49-F238E27FC236}">
                <a16:creationId xmlns:a16="http://schemas.microsoft.com/office/drawing/2014/main" id="{1D747DC0-21C0-4DDF-9019-3BD21FDC741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8" name="Footer Placeholder 4">
            <a:extLst>
              <a:ext uri="{FF2B5EF4-FFF2-40B4-BE49-F238E27FC236}">
                <a16:creationId xmlns:a16="http://schemas.microsoft.com/office/drawing/2014/main" id="{9E082D9E-C293-4F46-93EA-3E362F459B81}"/>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14576765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 Innovation">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757A6291-4F8E-49EB-A813-1DE599B708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087764" cy="1203582"/>
          </a:xfrm>
        </p:spPr>
        <p:txBody>
          <a:bodyPr anchor="b">
            <a:normAutofit/>
          </a:bodyPr>
          <a:lstStyle>
            <a:lvl1pPr algn="l">
              <a:defRPr sz="3200">
                <a:solidFill>
                  <a:schemeClr val="tx2"/>
                </a:solidFill>
              </a:defRPr>
            </a:lvl1pPr>
          </a:lstStyle>
          <a:p>
            <a:r>
              <a:rPr lang="en-US" dirty="0"/>
              <a:t>Click to edit master title style</a:t>
            </a:r>
          </a:p>
        </p:txBody>
      </p:sp>
      <p:sp>
        <p:nvSpPr>
          <p:cNvPr id="3" name="Subtitle 2"/>
          <p:cNvSpPr>
            <a:spLocks noGrp="1"/>
          </p:cNvSpPr>
          <p:nvPr>
            <p:ph type="subTitle" idx="1" hasCustomPrompt="1"/>
          </p:nvPr>
        </p:nvSpPr>
        <p:spPr>
          <a:xfrm>
            <a:off x="939112" y="1887739"/>
            <a:ext cx="4909753"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6008667" y="2381837"/>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1" name="Picture 10">
            <a:extLst>
              <a:ext uri="{FF2B5EF4-FFF2-40B4-BE49-F238E27FC236}">
                <a16:creationId xmlns:a16="http://schemas.microsoft.com/office/drawing/2014/main" id="{F10F5ECA-6ACC-4ADB-93E9-2CD095E3AFA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8F5ED4C8-B52B-439F-9561-A5296ABBD05E}"/>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24877039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 Leader">
    <p:spTree>
      <p:nvGrpSpPr>
        <p:cNvPr id="1" name=""/>
        <p:cNvGrpSpPr/>
        <p:nvPr/>
      </p:nvGrpSpPr>
      <p:grpSpPr>
        <a:xfrm>
          <a:off x="0" y="0"/>
          <a:ext cx="0" cy="0"/>
          <a:chOff x="0" y="0"/>
          <a:chExt cx="0" cy="0"/>
        </a:xfrm>
      </p:grpSpPr>
      <p:pic>
        <p:nvPicPr>
          <p:cNvPr id="8" name="图片 9">
            <a:extLst>
              <a:ext uri="{FF2B5EF4-FFF2-40B4-BE49-F238E27FC236}">
                <a16:creationId xmlns:a16="http://schemas.microsoft.com/office/drawing/2014/main" id="{9ADE69FA-CEA6-41D6-98A1-DBEA069229D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solidFill>
                  <a:schemeClr val="tx2"/>
                </a:solidFill>
              </a:defRPr>
            </a:lvl1pPr>
          </a:lstStyle>
          <a:p>
            <a:r>
              <a:rPr lang="en-US" dirty="0"/>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0" name="L 形 7">
            <a:extLst>
              <a:ext uri="{FF2B5EF4-FFF2-40B4-BE49-F238E27FC236}">
                <a16:creationId xmlns:a16="http://schemas.microsoft.com/office/drawing/2014/main" id="{FDAEED12-1287-4EA3-8CAA-1E0DD872515C}"/>
              </a:ext>
            </a:extLst>
          </p:cNvPr>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2" name="Picture 11">
            <a:extLst>
              <a:ext uri="{FF2B5EF4-FFF2-40B4-BE49-F238E27FC236}">
                <a16:creationId xmlns:a16="http://schemas.microsoft.com/office/drawing/2014/main" id="{38369094-64E7-4898-9C74-8E39D33F5D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508A7EEC-4F7A-4C60-8B07-DD3955117880}"/>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2885539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 Ascend">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FD8E7476-2E49-46F1-9033-CA73A478D7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825" r="2034" b="5607"/>
          <a:stretch/>
        </p:blipFill>
        <p:spPr>
          <a:xfrm>
            <a:off x="1" y="-36206"/>
            <a:ext cx="12196763" cy="5638471"/>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dirty="0"/>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1726993"/>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1" name="Picture 10">
            <a:extLst>
              <a:ext uri="{FF2B5EF4-FFF2-40B4-BE49-F238E27FC236}">
                <a16:creationId xmlns:a16="http://schemas.microsoft.com/office/drawing/2014/main" id="{E4634466-EA65-4AEC-9B69-ACF50DA854E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9BF8CD66-4D0A-4109-BDCF-BA00FF3F6892}"/>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517340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21C7F-C0CE-44D1-A09E-926D8FEDD5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8C1F92-99A4-47FE-BD3A-0DCAFF6EED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0506BF-D7B3-4281-9B86-8147A17E1FD4}"/>
              </a:ext>
            </a:extLst>
          </p:cNvPr>
          <p:cNvSpPr>
            <a:spLocks noGrp="1"/>
          </p:cNvSpPr>
          <p:nvPr>
            <p:ph type="dt" sz="half" idx="10"/>
          </p:nvPr>
        </p:nvSpPr>
        <p:spPr/>
        <p:txBody>
          <a:bodyPr/>
          <a:lstStyle/>
          <a:p>
            <a:fld id="{1998A701-B48A-44CD-A2FB-57C1D0888897}" type="datetime1">
              <a:rPr lang="en-US" smtClean="0"/>
              <a:t>1/3/23</a:t>
            </a:fld>
            <a:endParaRPr lang="en-US"/>
          </a:p>
        </p:txBody>
      </p:sp>
      <p:sp>
        <p:nvSpPr>
          <p:cNvPr id="5" name="Footer Placeholder 4">
            <a:extLst>
              <a:ext uri="{FF2B5EF4-FFF2-40B4-BE49-F238E27FC236}">
                <a16:creationId xmlns:a16="http://schemas.microsoft.com/office/drawing/2014/main" id="{09DD9699-E0C3-428F-8E39-53D3A2E952E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F805776-6FBF-4EA2-A84F-A63B112B9288}"/>
              </a:ext>
            </a:extLst>
          </p:cNvPr>
          <p:cNvSpPr>
            <a:spLocks noGrp="1"/>
          </p:cNvSpPr>
          <p:nvPr>
            <p:ph type="sldNum" sz="quarter" idx="12"/>
          </p:nvPr>
        </p:nvSpPr>
        <p:spPr/>
        <p:txBody>
          <a:bodyPr/>
          <a:lstStyle/>
          <a:p>
            <a:fld id="{902C59DC-1773-4ED1-A17D-B41A7B665381}" type="slidenum">
              <a:rPr lang="en-US" smtClean="0"/>
              <a:t>‹#›</a:t>
            </a:fld>
            <a:endParaRPr lang="en-US"/>
          </a:p>
        </p:txBody>
      </p:sp>
      <p:sp>
        <p:nvSpPr>
          <p:cNvPr id="8" name="Rounded Rectangle 7">
            <a:extLst>
              <a:ext uri="{FF2B5EF4-FFF2-40B4-BE49-F238E27FC236}">
                <a16:creationId xmlns:a16="http://schemas.microsoft.com/office/drawing/2014/main" id="{C59A13DD-D239-3D46-B26E-AFD69DC584B8}"/>
              </a:ext>
            </a:extLst>
          </p:cNvPr>
          <p:cNvSpPr/>
          <p:nvPr/>
        </p:nvSpPr>
        <p:spPr>
          <a:xfrm>
            <a:off x="637675" y="6360697"/>
            <a:ext cx="10395284" cy="388427"/>
          </a:xfrm>
          <a:prstGeom prst="roundRect">
            <a:avLst/>
          </a:prstGeom>
          <a:gradFill flip="none" rotWithShape="1">
            <a:gsLst>
              <a:gs pos="0">
                <a:srgbClr val="002060"/>
              </a:gs>
              <a:gs pos="50000">
                <a:schemeClr val="accent5">
                  <a:lumMod val="75000"/>
                </a:schemeClr>
              </a:gs>
              <a:gs pos="100000">
                <a:srgbClr val="FF0000">
                  <a:lumMod val="0"/>
                  <a:lumOff val="100000"/>
                </a:srgb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Chogori</a:t>
            </a:r>
            <a:r>
              <a:rPr lang="en-US" b="1" dirty="0"/>
              <a:t> Distributed Transactional Platform</a:t>
            </a:r>
            <a:endParaRPr lang="en-US" dirty="0"/>
          </a:p>
        </p:txBody>
      </p:sp>
      <p:pic>
        <p:nvPicPr>
          <p:cNvPr id="10" name="Picture 9">
            <a:extLst>
              <a:ext uri="{FF2B5EF4-FFF2-40B4-BE49-F238E27FC236}">
                <a16:creationId xmlns:a16="http://schemas.microsoft.com/office/drawing/2014/main" id="{7D646A35-88F1-4A40-BA48-BB1DC37F4BCB}"/>
              </a:ext>
            </a:extLst>
          </p:cNvPr>
          <p:cNvPicPr>
            <a:picLocks noChangeAspect="1"/>
          </p:cNvPicPr>
          <p:nvPr userDrawn="1"/>
        </p:nvPicPr>
        <p:blipFill>
          <a:blip r:embed="rId2"/>
          <a:stretch>
            <a:fillRect/>
          </a:stretch>
        </p:blipFill>
        <p:spPr>
          <a:xfrm>
            <a:off x="838200" y="6402070"/>
            <a:ext cx="1576471" cy="343977"/>
          </a:xfrm>
          <a:prstGeom prst="rect">
            <a:avLst/>
          </a:prstGeom>
        </p:spPr>
      </p:pic>
    </p:spTree>
    <p:extLst>
      <p:ext uri="{BB962C8B-B14F-4D97-AF65-F5344CB8AC3E}">
        <p14:creationId xmlns:p14="http://schemas.microsoft.com/office/powerpoint/2010/main" val="28959305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8227637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7_标题幻灯片">
  <p:cSld name="7_标题幻灯片">
    <p:spTree>
      <p:nvGrpSpPr>
        <p:cNvPr id="1" name="Shape 52"/>
        <p:cNvGrpSpPr/>
        <p:nvPr/>
      </p:nvGrpSpPr>
      <p:grpSpPr>
        <a:xfrm>
          <a:off x="0" y="0"/>
          <a:ext cx="0" cy="0"/>
          <a:chOff x="0" y="0"/>
          <a:chExt cx="0" cy="0"/>
        </a:xfrm>
      </p:grpSpPr>
      <p:pic>
        <p:nvPicPr>
          <p:cNvPr id="53" name="Google Shape;53;p10"/>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54" name="Google Shape;54;p10"/>
          <p:cNvSpPr/>
          <p:nvPr/>
        </p:nvSpPr>
        <p:spPr>
          <a:xfrm>
            <a:off x="2056" y="-8837"/>
            <a:ext cx="12192000" cy="6858000"/>
          </a:xfrm>
          <a:prstGeom prst="rect">
            <a:avLst/>
          </a:prstGeom>
          <a:solidFill>
            <a:schemeClr val="lt1">
              <a:alpha val="28627"/>
            </a:schemeClr>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5" name="Google Shape;55;p10"/>
          <p:cNvSpPr txBox="1">
            <a:spLocks noGrp="1"/>
          </p:cNvSpPr>
          <p:nvPr>
            <p:ph type="sldNum" idx="12"/>
          </p:nvPr>
        </p:nvSpPr>
        <p:spPr>
          <a:xfrm>
            <a:off x="735486" y="6292174"/>
            <a:ext cx="432903" cy="365125"/>
          </a:xfrm>
          <a:prstGeom prst="rect">
            <a:avLst/>
          </a:prstGeom>
          <a:noFill/>
          <a:ln>
            <a:noFill/>
          </a:ln>
        </p:spPr>
        <p:txBody>
          <a:bodyPr spcFirstLastPara="1" wrap="square" lIns="0" tIns="0" rIns="0" bIns="0" anchor="ctr" anchorCtr="0">
            <a:noAutofit/>
          </a:bodyPr>
          <a:lstStyle>
            <a:lvl1pPr marL="0" marR="0" lvl="0" indent="0" algn="l" rtl="0">
              <a:spcBef>
                <a:spcPts val="0"/>
              </a:spcBef>
              <a:buNone/>
              <a:defRPr sz="1000">
                <a:solidFill>
                  <a:srgbClr val="000000"/>
                </a:solidFill>
                <a:latin typeface="Arial"/>
                <a:ea typeface="Arial"/>
                <a:cs typeface="Arial"/>
                <a:sym typeface="Arial"/>
              </a:defRPr>
            </a:lvl1pPr>
            <a:lvl2pPr marL="0" marR="0" lvl="1" indent="0" algn="l" rtl="0">
              <a:spcBef>
                <a:spcPts val="0"/>
              </a:spcBef>
              <a:buNone/>
              <a:defRPr sz="1000">
                <a:solidFill>
                  <a:srgbClr val="000000"/>
                </a:solidFill>
                <a:latin typeface="Arial"/>
                <a:ea typeface="Arial"/>
                <a:cs typeface="Arial"/>
                <a:sym typeface="Arial"/>
              </a:defRPr>
            </a:lvl2pPr>
            <a:lvl3pPr marL="0" marR="0" lvl="2" indent="0" algn="l" rtl="0">
              <a:spcBef>
                <a:spcPts val="0"/>
              </a:spcBef>
              <a:buNone/>
              <a:defRPr sz="1000">
                <a:solidFill>
                  <a:srgbClr val="000000"/>
                </a:solidFill>
                <a:latin typeface="Arial"/>
                <a:ea typeface="Arial"/>
                <a:cs typeface="Arial"/>
                <a:sym typeface="Arial"/>
              </a:defRPr>
            </a:lvl3pPr>
            <a:lvl4pPr marL="0" marR="0" lvl="3" indent="0" algn="l" rtl="0">
              <a:spcBef>
                <a:spcPts val="0"/>
              </a:spcBef>
              <a:buNone/>
              <a:defRPr sz="1000">
                <a:solidFill>
                  <a:srgbClr val="000000"/>
                </a:solidFill>
                <a:latin typeface="Arial"/>
                <a:ea typeface="Arial"/>
                <a:cs typeface="Arial"/>
                <a:sym typeface="Arial"/>
              </a:defRPr>
            </a:lvl4pPr>
            <a:lvl5pPr marL="0" marR="0" lvl="4" indent="0" algn="l" rtl="0">
              <a:spcBef>
                <a:spcPts val="0"/>
              </a:spcBef>
              <a:buNone/>
              <a:defRPr sz="1000">
                <a:solidFill>
                  <a:srgbClr val="000000"/>
                </a:solidFill>
                <a:latin typeface="Arial"/>
                <a:ea typeface="Arial"/>
                <a:cs typeface="Arial"/>
                <a:sym typeface="Arial"/>
              </a:defRPr>
            </a:lvl5pPr>
            <a:lvl6pPr marL="0" marR="0" lvl="5" indent="0" algn="l" rtl="0">
              <a:spcBef>
                <a:spcPts val="0"/>
              </a:spcBef>
              <a:buNone/>
              <a:defRPr sz="1000">
                <a:solidFill>
                  <a:srgbClr val="000000"/>
                </a:solidFill>
                <a:latin typeface="Arial"/>
                <a:ea typeface="Arial"/>
                <a:cs typeface="Arial"/>
                <a:sym typeface="Arial"/>
              </a:defRPr>
            </a:lvl6pPr>
            <a:lvl7pPr marL="0" marR="0" lvl="6" indent="0" algn="l" rtl="0">
              <a:spcBef>
                <a:spcPts val="0"/>
              </a:spcBef>
              <a:buNone/>
              <a:defRPr sz="1000">
                <a:solidFill>
                  <a:srgbClr val="000000"/>
                </a:solidFill>
                <a:latin typeface="Arial"/>
                <a:ea typeface="Arial"/>
                <a:cs typeface="Arial"/>
                <a:sym typeface="Arial"/>
              </a:defRPr>
            </a:lvl7pPr>
            <a:lvl8pPr marL="0" marR="0" lvl="7" indent="0" algn="l" rtl="0">
              <a:spcBef>
                <a:spcPts val="0"/>
              </a:spcBef>
              <a:buNone/>
              <a:defRPr sz="1000">
                <a:solidFill>
                  <a:srgbClr val="000000"/>
                </a:solidFill>
                <a:latin typeface="Arial"/>
                <a:ea typeface="Arial"/>
                <a:cs typeface="Arial"/>
                <a:sym typeface="Arial"/>
              </a:defRPr>
            </a:lvl8pPr>
            <a:lvl9pPr marL="0" marR="0" lvl="8" indent="0" algn="l" rtl="0">
              <a:spcBef>
                <a:spcPts val="0"/>
              </a:spcBef>
              <a:buNone/>
              <a:defRPr sz="1000">
                <a:solidFill>
                  <a:srgbClr val="000000"/>
                </a:solidFill>
                <a:latin typeface="Arial"/>
                <a:ea typeface="Arial"/>
                <a:cs typeface="Arial"/>
                <a:sym typeface="Arial"/>
              </a:defRPr>
            </a:lvl9pPr>
          </a:lstStyle>
          <a:p>
            <a:fld id="{00000000-1234-1234-1234-123412341234}" type="slidenum">
              <a:rPr lang="en-US" smtClean="0"/>
              <a:pPr/>
              <a:t>‹#›</a:t>
            </a:fld>
            <a:endParaRPr lang="en-US"/>
          </a:p>
        </p:txBody>
      </p:sp>
      <p:sp>
        <p:nvSpPr>
          <p:cNvPr id="56" name="Google Shape;56;p10"/>
          <p:cNvSpPr txBox="1"/>
          <p:nvPr/>
        </p:nvSpPr>
        <p:spPr>
          <a:xfrm>
            <a:off x="611843" y="1332617"/>
            <a:ext cx="10997061" cy="4631907"/>
          </a:xfrm>
          <a:prstGeom prst="rect">
            <a:avLst/>
          </a:prstGeom>
          <a:noFill/>
          <a:ln>
            <a:noFill/>
          </a:ln>
        </p:spPr>
        <p:txBody>
          <a:bodyPr spcFirstLastPara="1" wrap="square" lIns="121900" tIns="60933" rIns="121900" bIns="60933" anchor="t" anchorCtr="0">
            <a:noAutofit/>
          </a:bodyPr>
          <a:lstStyle/>
          <a:p>
            <a:pPr marL="0" marR="0" lvl="0" indent="0" algn="l" rtl="0">
              <a:lnSpc>
                <a:spcPct val="90000"/>
              </a:lnSpc>
              <a:spcBef>
                <a:spcPts val="0"/>
              </a:spcBef>
              <a:spcAft>
                <a:spcPts val="0"/>
              </a:spcAft>
              <a:buClr>
                <a:srgbClr val="1D1D1B"/>
              </a:buClr>
              <a:buSzPts val="1400"/>
              <a:buFont typeface="Arial"/>
              <a:buNone/>
            </a:pPr>
            <a:br>
              <a:rPr lang="en-US" sz="1867">
                <a:solidFill>
                  <a:srgbClr val="1D1D1B"/>
                </a:solidFill>
                <a:latin typeface="Arial"/>
                <a:ea typeface="Arial"/>
                <a:cs typeface="Arial"/>
                <a:sym typeface="Arial"/>
              </a:rPr>
            </a:br>
            <a:endParaRPr sz="1867">
              <a:solidFill>
                <a:schemeClr val="dk1"/>
              </a:solidFill>
              <a:latin typeface="Arial"/>
              <a:ea typeface="Arial"/>
              <a:cs typeface="Arial"/>
              <a:sym typeface="Arial"/>
            </a:endParaRPr>
          </a:p>
        </p:txBody>
      </p:sp>
      <p:sp>
        <p:nvSpPr>
          <p:cNvPr id="57" name="Google Shape;57;p10"/>
          <p:cNvSpPr txBox="1">
            <a:spLocks noGrp="1"/>
          </p:cNvSpPr>
          <p:nvPr>
            <p:ph type="subTitle" idx="1"/>
          </p:nvPr>
        </p:nvSpPr>
        <p:spPr>
          <a:xfrm>
            <a:off x="729539" y="514557"/>
            <a:ext cx="10736445" cy="607808"/>
          </a:xfrm>
          <a:prstGeom prst="rect">
            <a:avLst/>
          </a:prstGeom>
          <a:noFill/>
          <a:ln>
            <a:noFill/>
          </a:ln>
        </p:spPr>
        <p:txBody>
          <a:bodyPr spcFirstLastPara="1" wrap="square" lIns="0" tIns="0" rIns="0" bIns="0" anchor="t" anchorCtr="0"/>
          <a:lstStyle>
            <a:lvl1pPr marR="0" lvl="0" algn="l" rtl="0">
              <a:lnSpc>
                <a:spcPct val="110000"/>
              </a:lnSpc>
              <a:spcBef>
                <a:spcPts val="0"/>
              </a:spcBef>
              <a:spcAft>
                <a:spcPts val="0"/>
              </a:spcAft>
              <a:buClr>
                <a:srgbClr val="1D1D1B"/>
              </a:buClr>
              <a:buSzPts val="2400"/>
              <a:buFont typeface="Arial"/>
              <a:buNone/>
              <a:defRPr sz="3200" b="0" i="0" u="none" strike="noStrike" cap="none">
                <a:solidFill>
                  <a:srgbClr val="1D1D1B"/>
                </a:solidFill>
                <a:latin typeface="Arial"/>
                <a:ea typeface="Arial"/>
                <a:cs typeface="Arial"/>
                <a:sym typeface="Arial"/>
              </a:defRPr>
            </a:lvl1pPr>
            <a:lvl2pPr marR="0" lvl="1" algn="ctr" rtl="0">
              <a:lnSpc>
                <a:spcPct val="90000"/>
              </a:lnSpc>
              <a:spcBef>
                <a:spcPts val="667"/>
              </a:spcBef>
              <a:spcAft>
                <a:spcPts val="0"/>
              </a:spcAft>
              <a:buClr>
                <a:schemeClr val="dk1"/>
              </a:buClr>
              <a:buSzPts val="2000"/>
              <a:buFont typeface="Arial"/>
              <a:buNone/>
              <a:defRPr sz="2667" b="0" i="0" u="none" strike="noStrike" cap="none">
                <a:solidFill>
                  <a:schemeClr val="dk1"/>
                </a:solidFill>
                <a:latin typeface="Calibri"/>
                <a:ea typeface="Calibri"/>
                <a:cs typeface="Calibri"/>
                <a:sym typeface="Calibri"/>
              </a:defRPr>
            </a:lvl2pPr>
            <a:lvl3pPr marR="0" lvl="2" algn="ctr" rtl="0">
              <a:lnSpc>
                <a:spcPct val="90000"/>
              </a:lnSpc>
              <a:spcBef>
                <a:spcPts val="667"/>
              </a:spcBef>
              <a:spcAft>
                <a:spcPts val="0"/>
              </a:spcAft>
              <a:buClr>
                <a:schemeClr val="dk1"/>
              </a:buClr>
              <a:buSzPts val="1800"/>
              <a:buFont typeface="Arial"/>
              <a:buNone/>
              <a:defRPr sz="2400" b="0" i="0" u="none" strike="noStrike" cap="none">
                <a:solidFill>
                  <a:schemeClr val="dk1"/>
                </a:solidFill>
                <a:latin typeface="Calibri"/>
                <a:ea typeface="Calibri"/>
                <a:cs typeface="Calibri"/>
                <a:sym typeface="Calibri"/>
              </a:defRPr>
            </a:lvl3pPr>
            <a:lvl4pPr marR="0" lvl="3" algn="ctr" rtl="0">
              <a:lnSpc>
                <a:spcPct val="90000"/>
              </a:lnSpc>
              <a:spcBef>
                <a:spcPts val="667"/>
              </a:spcBef>
              <a:spcAft>
                <a:spcPts val="0"/>
              </a:spcAft>
              <a:buClr>
                <a:schemeClr val="dk1"/>
              </a:buClr>
              <a:buSzPts val="1600"/>
              <a:buFont typeface="Arial"/>
              <a:buNone/>
              <a:defRPr sz="2133" b="0" i="0" u="none" strike="noStrike" cap="none">
                <a:solidFill>
                  <a:schemeClr val="dk1"/>
                </a:solidFill>
                <a:latin typeface="Calibri"/>
                <a:ea typeface="Calibri"/>
                <a:cs typeface="Calibri"/>
                <a:sym typeface="Calibri"/>
              </a:defRPr>
            </a:lvl4pPr>
            <a:lvl5pPr marR="0" lvl="4" algn="ctr" rtl="0">
              <a:lnSpc>
                <a:spcPct val="90000"/>
              </a:lnSpc>
              <a:spcBef>
                <a:spcPts val="667"/>
              </a:spcBef>
              <a:spcAft>
                <a:spcPts val="0"/>
              </a:spcAft>
              <a:buClr>
                <a:schemeClr val="dk1"/>
              </a:buClr>
              <a:buSzPts val="1600"/>
              <a:buFont typeface="Arial"/>
              <a:buNone/>
              <a:defRPr sz="2133" b="0" i="0" u="none" strike="noStrike" cap="none">
                <a:solidFill>
                  <a:schemeClr val="dk1"/>
                </a:solidFill>
                <a:latin typeface="Calibri"/>
                <a:ea typeface="Calibri"/>
                <a:cs typeface="Calibri"/>
                <a:sym typeface="Calibri"/>
              </a:defRPr>
            </a:lvl5pPr>
            <a:lvl6pPr marR="0" lvl="5" algn="ctr" rtl="0">
              <a:lnSpc>
                <a:spcPct val="90000"/>
              </a:lnSpc>
              <a:spcBef>
                <a:spcPts val="667"/>
              </a:spcBef>
              <a:spcAft>
                <a:spcPts val="0"/>
              </a:spcAft>
              <a:buClr>
                <a:schemeClr val="dk1"/>
              </a:buClr>
              <a:buSzPts val="1600"/>
              <a:buFont typeface="Arial"/>
              <a:buNone/>
              <a:defRPr sz="2133" b="0" i="0" u="none" strike="noStrike" cap="none">
                <a:solidFill>
                  <a:schemeClr val="dk1"/>
                </a:solidFill>
                <a:latin typeface="Calibri"/>
                <a:ea typeface="Calibri"/>
                <a:cs typeface="Calibri"/>
                <a:sym typeface="Calibri"/>
              </a:defRPr>
            </a:lvl6pPr>
            <a:lvl7pPr marR="0" lvl="6" algn="ctr" rtl="0">
              <a:lnSpc>
                <a:spcPct val="90000"/>
              </a:lnSpc>
              <a:spcBef>
                <a:spcPts val="667"/>
              </a:spcBef>
              <a:spcAft>
                <a:spcPts val="0"/>
              </a:spcAft>
              <a:buClr>
                <a:schemeClr val="dk1"/>
              </a:buClr>
              <a:buSzPts val="1600"/>
              <a:buFont typeface="Arial"/>
              <a:buNone/>
              <a:defRPr sz="2133" b="0" i="0" u="none" strike="noStrike" cap="none">
                <a:solidFill>
                  <a:schemeClr val="dk1"/>
                </a:solidFill>
                <a:latin typeface="Calibri"/>
                <a:ea typeface="Calibri"/>
                <a:cs typeface="Calibri"/>
                <a:sym typeface="Calibri"/>
              </a:defRPr>
            </a:lvl7pPr>
            <a:lvl8pPr marR="0" lvl="7" algn="ctr" rtl="0">
              <a:lnSpc>
                <a:spcPct val="90000"/>
              </a:lnSpc>
              <a:spcBef>
                <a:spcPts val="667"/>
              </a:spcBef>
              <a:spcAft>
                <a:spcPts val="0"/>
              </a:spcAft>
              <a:buClr>
                <a:schemeClr val="dk1"/>
              </a:buClr>
              <a:buSzPts val="1600"/>
              <a:buFont typeface="Arial"/>
              <a:buNone/>
              <a:defRPr sz="2133" b="0" i="0" u="none" strike="noStrike" cap="none">
                <a:solidFill>
                  <a:schemeClr val="dk1"/>
                </a:solidFill>
                <a:latin typeface="Calibri"/>
                <a:ea typeface="Calibri"/>
                <a:cs typeface="Calibri"/>
                <a:sym typeface="Calibri"/>
              </a:defRPr>
            </a:lvl8pPr>
            <a:lvl9pPr marR="0" lvl="8" algn="ctr" rtl="0">
              <a:lnSpc>
                <a:spcPct val="90000"/>
              </a:lnSpc>
              <a:spcBef>
                <a:spcPts val="667"/>
              </a:spcBef>
              <a:spcAft>
                <a:spcPts val="0"/>
              </a:spcAft>
              <a:buClr>
                <a:schemeClr val="dk1"/>
              </a:buClr>
              <a:buSzPts val="1600"/>
              <a:buFont typeface="Arial"/>
              <a:buNone/>
              <a:defRPr sz="2133" b="0" i="0" u="none" strike="noStrike" cap="none">
                <a:solidFill>
                  <a:schemeClr val="dk1"/>
                </a:solidFill>
                <a:latin typeface="Calibri"/>
                <a:ea typeface="Calibri"/>
                <a:cs typeface="Calibri"/>
                <a:sym typeface="Calibri"/>
              </a:defRPr>
            </a:lvl9pPr>
          </a:lstStyle>
          <a:p>
            <a:endParaRPr/>
          </a:p>
        </p:txBody>
      </p:sp>
      <p:sp>
        <p:nvSpPr>
          <p:cNvPr id="58" name="Google Shape;58;p10"/>
          <p:cNvSpPr txBox="1">
            <a:spLocks noGrp="1"/>
          </p:cNvSpPr>
          <p:nvPr>
            <p:ph type="body" idx="2"/>
          </p:nvPr>
        </p:nvSpPr>
        <p:spPr>
          <a:xfrm>
            <a:off x="736620" y="1525770"/>
            <a:ext cx="10729365" cy="4278687"/>
          </a:xfrm>
          <a:prstGeom prst="rect">
            <a:avLst/>
          </a:prstGeom>
          <a:noFill/>
          <a:ln>
            <a:noFill/>
          </a:ln>
        </p:spPr>
        <p:txBody>
          <a:bodyPr spcFirstLastPara="1" wrap="square" lIns="0" tIns="0" rIns="0" bIns="0" anchor="t" anchorCtr="0"/>
          <a:lstStyle>
            <a:lvl1pPr marL="609585" marR="0" lvl="0" indent="-304792" algn="l" rtl="0">
              <a:lnSpc>
                <a:spcPct val="85714"/>
              </a:lnSpc>
              <a:spcBef>
                <a:spcPts val="1333"/>
              </a:spcBef>
              <a:spcAft>
                <a:spcPts val="0"/>
              </a:spcAft>
              <a:buClr>
                <a:srgbClr val="1D1D1B"/>
              </a:buClr>
              <a:buSzPts val="1400"/>
              <a:buFont typeface="Arial"/>
              <a:buNone/>
              <a:defRPr sz="1867" b="0" i="0" u="none" strike="noStrike" cap="none">
                <a:solidFill>
                  <a:srgbClr val="1D1D1B"/>
                </a:solidFill>
                <a:latin typeface="Arial"/>
                <a:ea typeface="Arial"/>
                <a:cs typeface="Arial"/>
                <a:sym typeface="Arial"/>
              </a:defRPr>
            </a:lvl1pPr>
            <a:lvl2pPr marL="1219170" marR="0" lvl="1" indent="-389457" algn="l" rtl="0">
              <a:lnSpc>
                <a:spcPct val="90000"/>
              </a:lnSpc>
              <a:spcBef>
                <a:spcPts val="667"/>
              </a:spcBef>
              <a:spcAft>
                <a:spcPts val="0"/>
              </a:spcAft>
              <a:buClr>
                <a:schemeClr val="dk1"/>
              </a:buClr>
              <a:buSzPts val="1000"/>
              <a:buFont typeface="Arial"/>
              <a:buChar char="•"/>
              <a:defRPr sz="1333" b="0" i="0" u="none" strike="noStrike" cap="none">
                <a:solidFill>
                  <a:schemeClr val="dk1"/>
                </a:solidFill>
                <a:latin typeface="Calibri"/>
                <a:ea typeface="Calibri"/>
                <a:cs typeface="Calibri"/>
                <a:sym typeface="Calibri"/>
              </a:defRPr>
            </a:lvl2pPr>
            <a:lvl3pPr marL="1828754" marR="0" lvl="2" indent="-389457" algn="l" rtl="0">
              <a:lnSpc>
                <a:spcPct val="90000"/>
              </a:lnSpc>
              <a:spcBef>
                <a:spcPts val="667"/>
              </a:spcBef>
              <a:spcAft>
                <a:spcPts val="0"/>
              </a:spcAft>
              <a:buClr>
                <a:schemeClr val="dk1"/>
              </a:buClr>
              <a:buSzPts val="1000"/>
              <a:buFont typeface="Arial"/>
              <a:buChar char="•"/>
              <a:defRPr sz="1333" b="0" i="0" u="none" strike="noStrike" cap="none">
                <a:solidFill>
                  <a:schemeClr val="dk1"/>
                </a:solidFill>
                <a:latin typeface="Calibri"/>
                <a:ea typeface="Calibri"/>
                <a:cs typeface="Calibri"/>
                <a:sym typeface="Calibri"/>
              </a:defRPr>
            </a:lvl3pPr>
            <a:lvl4pPr marL="2438339" marR="0" lvl="3" indent="-389457" algn="l" rtl="0">
              <a:lnSpc>
                <a:spcPct val="90000"/>
              </a:lnSpc>
              <a:spcBef>
                <a:spcPts val="667"/>
              </a:spcBef>
              <a:spcAft>
                <a:spcPts val="0"/>
              </a:spcAft>
              <a:buClr>
                <a:schemeClr val="dk1"/>
              </a:buClr>
              <a:buSzPts val="1000"/>
              <a:buFont typeface="Arial"/>
              <a:buChar char="•"/>
              <a:defRPr sz="1333" b="0" i="0" u="none" strike="noStrike" cap="none">
                <a:solidFill>
                  <a:schemeClr val="dk1"/>
                </a:solidFill>
                <a:latin typeface="Calibri"/>
                <a:ea typeface="Calibri"/>
                <a:cs typeface="Calibri"/>
                <a:sym typeface="Calibri"/>
              </a:defRPr>
            </a:lvl4pPr>
            <a:lvl5pPr marL="3047924" marR="0" lvl="4" indent="-389457" algn="l" rtl="0">
              <a:lnSpc>
                <a:spcPct val="90000"/>
              </a:lnSpc>
              <a:spcBef>
                <a:spcPts val="667"/>
              </a:spcBef>
              <a:spcAft>
                <a:spcPts val="0"/>
              </a:spcAft>
              <a:buClr>
                <a:schemeClr val="dk1"/>
              </a:buClr>
              <a:buSzPts val="1000"/>
              <a:buFont typeface="Arial"/>
              <a:buChar char="•"/>
              <a:defRPr sz="1333" b="0" i="0" u="none" strike="noStrike" cap="none">
                <a:solidFill>
                  <a:schemeClr val="dk1"/>
                </a:solidFill>
                <a:latin typeface="Calibri"/>
                <a:ea typeface="Calibri"/>
                <a:cs typeface="Calibri"/>
                <a:sym typeface="Calibri"/>
              </a:defRPr>
            </a:lvl5pPr>
            <a:lvl6pPr marL="3657509" marR="0" lvl="5" indent="-457189"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6pPr>
            <a:lvl7pPr marL="4267093" marR="0" lvl="6" indent="-457189"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7pPr>
            <a:lvl8pPr marL="4876678" marR="0" lvl="7" indent="-457189"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8pPr>
            <a:lvl9pPr marL="5486263" marR="0" lvl="8" indent="-457189"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6404610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607B8-84AD-437B-88E7-3C26A7AF59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6A886CF-B5AB-48B0-B9E6-0117B83829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F186C5-038A-4D44-9842-CD455145C735}"/>
              </a:ext>
            </a:extLst>
          </p:cNvPr>
          <p:cNvSpPr>
            <a:spLocks noGrp="1"/>
          </p:cNvSpPr>
          <p:nvPr>
            <p:ph type="dt" sz="half" idx="10"/>
          </p:nvPr>
        </p:nvSpPr>
        <p:spPr/>
        <p:txBody>
          <a:bodyPr/>
          <a:lstStyle/>
          <a:p>
            <a:fld id="{3F04C631-31DF-4E5A-A693-5C7EE1B6E6EF}" type="datetime1">
              <a:rPr lang="en-US" smtClean="0"/>
              <a:t>1/3/23</a:t>
            </a:fld>
            <a:endParaRPr lang="en-US"/>
          </a:p>
        </p:txBody>
      </p:sp>
      <p:sp>
        <p:nvSpPr>
          <p:cNvPr id="5" name="Footer Placeholder 4">
            <a:extLst>
              <a:ext uri="{FF2B5EF4-FFF2-40B4-BE49-F238E27FC236}">
                <a16:creationId xmlns:a16="http://schemas.microsoft.com/office/drawing/2014/main" id="{87DD92B8-2FCD-46D5-864D-E6149644A6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22329C-C197-4374-ACD7-8178B95E3EDF}"/>
              </a:ext>
            </a:extLst>
          </p:cNvPr>
          <p:cNvSpPr>
            <a:spLocks noGrp="1"/>
          </p:cNvSpPr>
          <p:nvPr>
            <p:ph type="sldNum" sz="quarter" idx="12"/>
          </p:nvPr>
        </p:nvSpPr>
        <p:spPr/>
        <p:txBody>
          <a:bodyPr/>
          <a:lstStyle/>
          <a:p>
            <a:fld id="{902C59DC-1773-4ED1-A17D-B41A7B665381}" type="slidenum">
              <a:rPr lang="en-US" smtClean="0"/>
              <a:t>‹#›</a:t>
            </a:fld>
            <a:endParaRPr lang="en-US"/>
          </a:p>
        </p:txBody>
      </p:sp>
    </p:spTree>
    <p:extLst>
      <p:ext uri="{BB962C8B-B14F-4D97-AF65-F5344CB8AC3E}">
        <p14:creationId xmlns:p14="http://schemas.microsoft.com/office/powerpoint/2010/main" val="26421014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21C7F-C0CE-44D1-A09E-926D8FEDD5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8C1F92-99A4-47FE-BD3A-0DCAFF6EED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0506BF-D7B3-4281-9B86-8147A17E1FD4}"/>
              </a:ext>
            </a:extLst>
          </p:cNvPr>
          <p:cNvSpPr>
            <a:spLocks noGrp="1"/>
          </p:cNvSpPr>
          <p:nvPr>
            <p:ph type="dt" sz="half" idx="10"/>
          </p:nvPr>
        </p:nvSpPr>
        <p:spPr/>
        <p:txBody>
          <a:bodyPr/>
          <a:lstStyle/>
          <a:p>
            <a:fld id="{A2192F79-721C-4929-9C2A-1B6347A7A95E}" type="datetime1">
              <a:rPr lang="en-US" smtClean="0"/>
              <a:t>1/3/23</a:t>
            </a:fld>
            <a:endParaRPr lang="en-US"/>
          </a:p>
        </p:txBody>
      </p:sp>
      <p:sp>
        <p:nvSpPr>
          <p:cNvPr id="5" name="Footer Placeholder 4">
            <a:extLst>
              <a:ext uri="{FF2B5EF4-FFF2-40B4-BE49-F238E27FC236}">
                <a16:creationId xmlns:a16="http://schemas.microsoft.com/office/drawing/2014/main" id="{09DD9699-E0C3-428F-8E39-53D3A2E952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805776-6FBF-4EA2-A84F-A63B112B9288}"/>
              </a:ext>
            </a:extLst>
          </p:cNvPr>
          <p:cNvSpPr>
            <a:spLocks noGrp="1"/>
          </p:cNvSpPr>
          <p:nvPr>
            <p:ph type="sldNum" sz="quarter" idx="12"/>
          </p:nvPr>
        </p:nvSpPr>
        <p:spPr/>
        <p:txBody>
          <a:bodyPr/>
          <a:lstStyle/>
          <a:p>
            <a:fld id="{902C59DC-1773-4ED1-A17D-B41A7B665381}" type="slidenum">
              <a:rPr lang="en-US" smtClean="0"/>
              <a:t>‹#›</a:t>
            </a:fld>
            <a:endParaRPr lang="en-US"/>
          </a:p>
        </p:txBody>
      </p:sp>
    </p:spTree>
    <p:extLst>
      <p:ext uri="{BB962C8B-B14F-4D97-AF65-F5344CB8AC3E}">
        <p14:creationId xmlns:p14="http://schemas.microsoft.com/office/powerpoint/2010/main" val="23757244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41B0A-02DC-4490-A208-F9CAE47F84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B80F252-ECB0-440B-8A16-941782240D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899C53-9BC9-4243-9DB2-8BC02C82D305}"/>
              </a:ext>
            </a:extLst>
          </p:cNvPr>
          <p:cNvSpPr>
            <a:spLocks noGrp="1"/>
          </p:cNvSpPr>
          <p:nvPr>
            <p:ph type="dt" sz="half" idx="10"/>
          </p:nvPr>
        </p:nvSpPr>
        <p:spPr/>
        <p:txBody>
          <a:bodyPr/>
          <a:lstStyle/>
          <a:p>
            <a:fld id="{0F78F2A4-0B22-4227-B85D-C33D1D39FD8A}" type="datetime1">
              <a:rPr lang="en-US" smtClean="0"/>
              <a:t>1/3/23</a:t>
            </a:fld>
            <a:endParaRPr lang="en-US"/>
          </a:p>
        </p:txBody>
      </p:sp>
      <p:sp>
        <p:nvSpPr>
          <p:cNvPr id="5" name="Footer Placeholder 4">
            <a:extLst>
              <a:ext uri="{FF2B5EF4-FFF2-40B4-BE49-F238E27FC236}">
                <a16:creationId xmlns:a16="http://schemas.microsoft.com/office/drawing/2014/main" id="{F9FA3995-606E-4BB6-A9A4-748D440FA4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91D9D4-6A78-4118-A258-F82647F53F67}"/>
              </a:ext>
            </a:extLst>
          </p:cNvPr>
          <p:cNvSpPr>
            <a:spLocks noGrp="1"/>
          </p:cNvSpPr>
          <p:nvPr>
            <p:ph type="sldNum" sz="quarter" idx="12"/>
          </p:nvPr>
        </p:nvSpPr>
        <p:spPr/>
        <p:txBody>
          <a:bodyPr/>
          <a:lstStyle/>
          <a:p>
            <a:fld id="{902C59DC-1773-4ED1-A17D-B41A7B665381}" type="slidenum">
              <a:rPr lang="en-US" smtClean="0"/>
              <a:t>‹#›</a:t>
            </a:fld>
            <a:endParaRPr lang="en-US"/>
          </a:p>
        </p:txBody>
      </p:sp>
    </p:spTree>
    <p:extLst>
      <p:ext uri="{BB962C8B-B14F-4D97-AF65-F5344CB8AC3E}">
        <p14:creationId xmlns:p14="http://schemas.microsoft.com/office/powerpoint/2010/main" val="26474901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F387A-2CB4-494F-9907-360CF3E014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291443-D7C0-4C08-B62C-C748E48B50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1A4ACC-6E04-41EE-A5A8-50FB84CBBF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F1EB17-26E7-44B5-BBBC-17DEE339DCE4}"/>
              </a:ext>
            </a:extLst>
          </p:cNvPr>
          <p:cNvSpPr>
            <a:spLocks noGrp="1"/>
          </p:cNvSpPr>
          <p:nvPr>
            <p:ph type="dt" sz="half" idx="10"/>
          </p:nvPr>
        </p:nvSpPr>
        <p:spPr/>
        <p:txBody>
          <a:bodyPr/>
          <a:lstStyle/>
          <a:p>
            <a:fld id="{8CDD444C-775A-472C-8C8B-C29E73CE4F21}" type="datetime1">
              <a:rPr lang="en-US" smtClean="0"/>
              <a:t>1/3/23</a:t>
            </a:fld>
            <a:endParaRPr lang="en-US"/>
          </a:p>
        </p:txBody>
      </p:sp>
      <p:sp>
        <p:nvSpPr>
          <p:cNvPr id="6" name="Footer Placeholder 5">
            <a:extLst>
              <a:ext uri="{FF2B5EF4-FFF2-40B4-BE49-F238E27FC236}">
                <a16:creationId xmlns:a16="http://schemas.microsoft.com/office/drawing/2014/main" id="{12D2A0FA-BD0C-4530-9943-A7DE4EE91E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BB9C44-86D6-4F43-9A8A-7CE267F6177B}"/>
              </a:ext>
            </a:extLst>
          </p:cNvPr>
          <p:cNvSpPr>
            <a:spLocks noGrp="1"/>
          </p:cNvSpPr>
          <p:nvPr>
            <p:ph type="sldNum" sz="quarter" idx="12"/>
          </p:nvPr>
        </p:nvSpPr>
        <p:spPr/>
        <p:txBody>
          <a:bodyPr/>
          <a:lstStyle/>
          <a:p>
            <a:fld id="{902C59DC-1773-4ED1-A17D-B41A7B665381}" type="slidenum">
              <a:rPr lang="en-US" smtClean="0"/>
              <a:t>‹#›</a:t>
            </a:fld>
            <a:endParaRPr lang="en-US"/>
          </a:p>
        </p:txBody>
      </p:sp>
    </p:spTree>
    <p:extLst>
      <p:ext uri="{BB962C8B-B14F-4D97-AF65-F5344CB8AC3E}">
        <p14:creationId xmlns:p14="http://schemas.microsoft.com/office/powerpoint/2010/main" val="11871199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EA2C6-B833-47B2-A21E-A6CAFAD85FD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29313C-7D01-4863-80B6-E3742AF01F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3A9CDB-6072-4BEE-9955-BF79FD4FF1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3EF8CA5-11CA-4C1B-860C-4EF6D86AD1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D86A43D-2846-41B4-B243-C00B952A919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3DB32B-D368-4AB7-85E6-724B0DAC9F79}"/>
              </a:ext>
            </a:extLst>
          </p:cNvPr>
          <p:cNvSpPr>
            <a:spLocks noGrp="1"/>
          </p:cNvSpPr>
          <p:nvPr>
            <p:ph type="dt" sz="half" idx="10"/>
          </p:nvPr>
        </p:nvSpPr>
        <p:spPr/>
        <p:txBody>
          <a:bodyPr/>
          <a:lstStyle/>
          <a:p>
            <a:fld id="{A3D9A6E7-0DD8-476A-9050-D77B1364F753}" type="datetime1">
              <a:rPr lang="en-US" smtClean="0"/>
              <a:t>1/3/23</a:t>
            </a:fld>
            <a:endParaRPr lang="en-US"/>
          </a:p>
        </p:txBody>
      </p:sp>
      <p:sp>
        <p:nvSpPr>
          <p:cNvPr id="8" name="Footer Placeholder 7">
            <a:extLst>
              <a:ext uri="{FF2B5EF4-FFF2-40B4-BE49-F238E27FC236}">
                <a16:creationId xmlns:a16="http://schemas.microsoft.com/office/drawing/2014/main" id="{1A7D8B56-9EF3-461A-AB66-F0BE7BF762A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FF3A56-474B-4C6D-AFA2-EAD824E6DBCC}"/>
              </a:ext>
            </a:extLst>
          </p:cNvPr>
          <p:cNvSpPr>
            <a:spLocks noGrp="1"/>
          </p:cNvSpPr>
          <p:nvPr>
            <p:ph type="sldNum" sz="quarter" idx="12"/>
          </p:nvPr>
        </p:nvSpPr>
        <p:spPr/>
        <p:txBody>
          <a:bodyPr/>
          <a:lstStyle/>
          <a:p>
            <a:fld id="{902C59DC-1773-4ED1-A17D-B41A7B665381}" type="slidenum">
              <a:rPr lang="en-US" smtClean="0"/>
              <a:t>‹#›</a:t>
            </a:fld>
            <a:endParaRPr lang="en-US"/>
          </a:p>
        </p:txBody>
      </p:sp>
    </p:spTree>
    <p:extLst>
      <p:ext uri="{BB962C8B-B14F-4D97-AF65-F5344CB8AC3E}">
        <p14:creationId xmlns:p14="http://schemas.microsoft.com/office/powerpoint/2010/main" val="10502023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C8B59-F7E3-4706-8F77-E5174D7B0FC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FA53585-8B04-48D7-9E31-62B3825625F7}"/>
              </a:ext>
            </a:extLst>
          </p:cNvPr>
          <p:cNvSpPr>
            <a:spLocks noGrp="1"/>
          </p:cNvSpPr>
          <p:nvPr>
            <p:ph type="dt" sz="half" idx="10"/>
          </p:nvPr>
        </p:nvSpPr>
        <p:spPr/>
        <p:txBody>
          <a:bodyPr/>
          <a:lstStyle/>
          <a:p>
            <a:fld id="{B0BC2D8F-3996-4040-A91B-6AB22C3F0A1C}" type="datetime1">
              <a:rPr lang="en-US" smtClean="0"/>
              <a:t>1/3/23</a:t>
            </a:fld>
            <a:endParaRPr lang="en-US"/>
          </a:p>
        </p:txBody>
      </p:sp>
      <p:sp>
        <p:nvSpPr>
          <p:cNvPr id="4" name="Footer Placeholder 3">
            <a:extLst>
              <a:ext uri="{FF2B5EF4-FFF2-40B4-BE49-F238E27FC236}">
                <a16:creationId xmlns:a16="http://schemas.microsoft.com/office/drawing/2014/main" id="{194729B7-D44D-4045-8E27-06345EED4E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1A5691-45E0-482F-9295-E6B9647A5861}"/>
              </a:ext>
            </a:extLst>
          </p:cNvPr>
          <p:cNvSpPr>
            <a:spLocks noGrp="1"/>
          </p:cNvSpPr>
          <p:nvPr>
            <p:ph type="sldNum" sz="quarter" idx="12"/>
          </p:nvPr>
        </p:nvSpPr>
        <p:spPr/>
        <p:txBody>
          <a:bodyPr/>
          <a:lstStyle/>
          <a:p>
            <a:fld id="{902C59DC-1773-4ED1-A17D-B41A7B665381}" type="slidenum">
              <a:rPr lang="en-US" smtClean="0"/>
              <a:t>‹#›</a:t>
            </a:fld>
            <a:endParaRPr lang="en-US"/>
          </a:p>
        </p:txBody>
      </p:sp>
    </p:spTree>
    <p:extLst>
      <p:ext uri="{BB962C8B-B14F-4D97-AF65-F5344CB8AC3E}">
        <p14:creationId xmlns:p14="http://schemas.microsoft.com/office/powerpoint/2010/main" val="25468008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D32342-B39E-453B-8A01-25ED1F86934E}"/>
              </a:ext>
            </a:extLst>
          </p:cNvPr>
          <p:cNvSpPr>
            <a:spLocks noGrp="1"/>
          </p:cNvSpPr>
          <p:nvPr>
            <p:ph type="dt" sz="half" idx="10"/>
          </p:nvPr>
        </p:nvSpPr>
        <p:spPr/>
        <p:txBody>
          <a:bodyPr/>
          <a:lstStyle/>
          <a:p>
            <a:fld id="{920059CD-ED33-437D-A4E8-963F7C2AFC33}" type="datetime1">
              <a:rPr lang="en-US" smtClean="0"/>
              <a:t>1/3/23</a:t>
            </a:fld>
            <a:endParaRPr lang="en-US"/>
          </a:p>
        </p:txBody>
      </p:sp>
      <p:sp>
        <p:nvSpPr>
          <p:cNvPr id="3" name="Footer Placeholder 2">
            <a:extLst>
              <a:ext uri="{FF2B5EF4-FFF2-40B4-BE49-F238E27FC236}">
                <a16:creationId xmlns:a16="http://schemas.microsoft.com/office/drawing/2014/main" id="{BC32FB47-346A-4CD5-90B8-C496A6A445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0972F4B-E0F8-4BC7-A3D3-B2B8F599BB5A}"/>
              </a:ext>
            </a:extLst>
          </p:cNvPr>
          <p:cNvSpPr>
            <a:spLocks noGrp="1"/>
          </p:cNvSpPr>
          <p:nvPr>
            <p:ph type="sldNum" sz="quarter" idx="12"/>
          </p:nvPr>
        </p:nvSpPr>
        <p:spPr/>
        <p:txBody>
          <a:bodyPr/>
          <a:lstStyle/>
          <a:p>
            <a:fld id="{902C59DC-1773-4ED1-A17D-B41A7B665381}" type="slidenum">
              <a:rPr lang="en-US" smtClean="0"/>
              <a:t>‹#›</a:t>
            </a:fld>
            <a:endParaRPr lang="en-US"/>
          </a:p>
        </p:txBody>
      </p:sp>
    </p:spTree>
    <p:extLst>
      <p:ext uri="{BB962C8B-B14F-4D97-AF65-F5344CB8AC3E}">
        <p14:creationId xmlns:p14="http://schemas.microsoft.com/office/powerpoint/2010/main" val="18258578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A4DE0-3917-457B-936A-E148E8E792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D34BEA-BE07-44A4-803F-7FFA1E7F44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E659FA9-6088-45D6-97D5-53B2DA833C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A10435-FA59-4F9F-A245-DB503A42F140}"/>
              </a:ext>
            </a:extLst>
          </p:cNvPr>
          <p:cNvSpPr>
            <a:spLocks noGrp="1"/>
          </p:cNvSpPr>
          <p:nvPr>
            <p:ph type="dt" sz="half" idx="10"/>
          </p:nvPr>
        </p:nvSpPr>
        <p:spPr/>
        <p:txBody>
          <a:bodyPr/>
          <a:lstStyle/>
          <a:p>
            <a:fld id="{B2FAA014-E4C6-4A9E-A5D7-B9817AFCBC51}" type="datetime1">
              <a:rPr lang="en-US" smtClean="0"/>
              <a:t>1/3/23</a:t>
            </a:fld>
            <a:endParaRPr lang="en-US"/>
          </a:p>
        </p:txBody>
      </p:sp>
      <p:sp>
        <p:nvSpPr>
          <p:cNvPr id="6" name="Footer Placeholder 5">
            <a:extLst>
              <a:ext uri="{FF2B5EF4-FFF2-40B4-BE49-F238E27FC236}">
                <a16:creationId xmlns:a16="http://schemas.microsoft.com/office/drawing/2014/main" id="{5BD89F2E-9493-4D38-9058-B70462E887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57797F-547F-4E38-BE3C-2F032E656C01}"/>
              </a:ext>
            </a:extLst>
          </p:cNvPr>
          <p:cNvSpPr>
            <a:spLocks noGrp="1"/>
          </p:cNvSpPr>
          <p:nvPr>
            <p:ph type="sldNum" sz="quarter" idx="12"/>
          </p:nvPr>
        </p:nvSpPr>
        <p:spPr/>
        <p:txBody>
          <a:bodyPr/>
          <a:lstStyle/>
          <a:p>
            <a:fld id="{902C59DC-1773-4ED1-A17D-B41A7B665381}" type="slidenum">
              <a:rPr lang="en-US" smtClean="0"/>
              <a:t>‹#›</a:t>
            </a:fld>
            <a:endParaRPr lang="en-US"/>
          </a:p>
        </p:txBody>
      </p:sp>
    </p:spTree>
    <p:extLst>
      <p:ext uri="{BB962C8B-B14F-4D97-AF65-F5344CB8AC3E}">
        <p14:creationId xmlns:p14="http://schemas.microsoft.com/office/powerpoint/2010/main" val="2553016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41B0A-02DC-4490-A208-F9CAE47F84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B80F252-ECB0-440B-8A16-941782240D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899C53-9BC9-4243-9DB2-8BC02C82D305}"/>
              </a:ext>
            </a:extLst>
          </p:cNvPr>
          <p:cNvSpPr>
            <a:spLocks noGrp="1"/>
          </p:cNvSpPr>
          <p:nvPr>
            <p:ph type="dt" sz="half" idx="10"/>
          </p:nvPr>
        </p:nvSpPr>
        <p:spPr/>
        <p:txBody>
          <a:bodyPr/>
          <a:lstStyle/>
          <a:p>
            <a:fld id="{49C03855-B85B-4A27-9425-787D88071414}" type="datetime1">
              <a:rPr lang="en-US" smtClean="0"/>
              <a:t>1/3/23</a:t>
            </a:fld>
            <a:endParaRPr lang="en-US"/>
          </a:p>
        </p:txBody>
      </p:sp>
      <p:sp>
        <p:nvSpPr>
          <p:cNvPr id="5" name="Footer Placeholder 4">
            <a:extLst>
              <a:ext uri="{FF2B5EF4-FFF2-40B4-BE49-F238E27FC236}">
                <a16:creationId xmlns:a16="http://schemas.microsoft.com/office/drawing/2014/main" id="{F9FA3995-606E-4BB6-A9A4-748D440FA4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91D9D4-6A78-4118-A258-F82647F53F67}"/>
              </a:ext>
            </a:extLst>
          </p:cNvPr>
          <p:cNvSpPr>
            <a:spLocks noGrp="1"/>
          </p:cNvSpPr>
          <p:nvPr>
            <p:ph type="sldNum" sz="quarter" idx="12"/>
          </p:nvPr>
        </p:nvSpPr>
        <p:spPr/>
        <p:txBody>
          <a:bodyPr/>
          <a:lstStyle/>
          <a:p>
            <a:fld id="{902C59DC-1773-4ED1-A17D-B41A7B665381}" type="slidenum">
              <a:rPr lang="en-US" smtClean="0"/>
              <a:t>‹#›</a:t>
            </a:fld>
            <a:endParaRPr lang="en-US"/>
          </a:p>
        </p:txBody>
      </p:sp>
    </p:spTree>
    <p:extLst>
      <p:ext uri="{BB962C8B-B14F-4D97-AF65-F5344CB8AC3E}">
        <p14:creationId xmlns:p14="http://schemas.microsoft.com/office/powerpoint/2010/main" val="24903594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89804-2C78-4AFE-BF4B-EE84DC394B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017B07-287A-4EF4-8710-97C777A649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FD9C63F-FD5D-4766-9B20-FCAE93EB32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E593AB-9436-4E81-8DE8-5D7C62FE9AE8}"/>
              </a:ext>
            </a:extLst>
          </p:cNvPr>
          <p:cNvSpPr>
            <a:spLocks noGrp="1"/>
          </p:cNvSpPr>
          <p:nvPr>
            <p:ph type="dt" sz="half" idx="10"/>
          </p:nvPr>
        </p:nvSpPr>
        <p:spPr/>
        <p:txBody>
          <a:bodyPr/>
          <a:lstStyle/>
          <a:p>
            <a:fld id="{8BEB3A85-A3FE-461B-87FF-A82D3C3E8DD0}" type="datetime1">
              <a:rPr lang="en-US" smtClean="0"/>
              <a:t>1/3/23</a:t>
            </a:fld>
            <a:endParaRPr lang="en-US"/>
          </a:p>
        </p:txBody>
      </p:sp>
      <p:sp>
        <p:nvSpPr>
          <p:cNvPr id="6" name="Footer Placeholder 5">
            <a:extLst>
              <a:ext uri="{FF2B5EF4-FFF2-40B4-BE49-F238E27FC236}">
                <a16:creationId xmlns:a16="http://schemas.microsoft.com/office/drawing/2014/main" id="{8DF3D79A-DF88-4588-A62C-6F0EC4EA8D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3850C0-A7D1-4F3A-8858-C12EDF34BF14}"/>
              </a:ext>
            </a:extLst>
          </p:cNvPr>
          <p:cNvSpPr>
            <a:spLocks noGrp="1"/>
          </p:cNvSpPr>
          <p:nvPr>
            <p:ph type="sldNum" sz="quarter" idx="12"/>
          </p:nvPr>
        </p:nvSpPr>
        <p:spPr/>
        <p:txBody>
          <a:bodyPr/>
          <a:lstStyle/>
          <a:p>
            <a:fld id="{902C59DC-1773-4ED1-A17D-B41A7B665381}" type="slidenum">
              <a:rPr lang="en-US" smtClean="0"/>
              <a:t>‹#›</a:t>
            </a:fld>
            <a:endParaRPr lang="en-US"/>
          </a:p>
        </p:txBody>
      </p:sp>
    </p:spTree>
    <p:extLst>
      <p:ext uri="{BB962C8B-B14F-4D97-AF65-F5344CB8AC3E}">
        <p14:creationId xmlns:p14="http://schemas.microsoft.com/office/powerpoint/2010/main" val="30230018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067BC-A937-4E7E-9F6D-36E2D8762C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5E849AE-6B67-4C65-A41F-5C18B7F47D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512917-D859-4342-AF6C-9C995AD24F2C}"/>
              </a:ext>
            </a:extLst>
          </p:cNvPr>
          <p:cNvSpPr>
            <a:spLocks noGrp="1"/>
          </p:cNvSpPr>
          <p:nvPr>
            <p:ph type="dt" sz="half" idx="10"/>
          </p:nvPr>
        </p:nvSpPr>
        <p:spPr/>
        <p:txBody>
          <a:bodyPr/>
          <a:lstStyle/>
          <a:p>
            <a:fld id="{80E00AE9-4D7A-4C8B-824C-31D63C316B11}" type="datetime1">
              <a:rPr lang="en-US" smtClean="0"/>
              <a:t>1/3/23</a:t>
            </a:fld>
            <a:endParaRPr lang="en-US"/>
          </a:p>
        </p:txBody>
      </p:sp>
      <p:sp>
        <p:nvSpPr>
          <p:cNvPr id="5" name="Footer Placeholder 4">
            <a:extLst>
              <a:ext uri="{FF2B5EF4-FFF2-40B4-BE49-F238E27FC236}">
                <a16:creationId xmlns:a16="http://schemas.microsoft.com/office/drawing/2014/main" id="{210840E5-F325-47BF-8590-5EF9BF10A1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0E7F66-45ED-4AA2-956C-6C57947CB210}"/>
              </a:ext>
            </a:extLst>
          </p:cNvPr>
          <p:cNvSpPr>
            <a:spLocks noGrp="1"/>
          </p:cNvSpPr>
          <p:nvPr>
            <p:ph type="sldNum" sz="quarter" idx="12"/>
          </p:nvPr>
        </p:nvSpPr>
        <p:spPr/>
        <p:txBody>
          <a:bodyPr/>
          <a:lstStyle/>
          <a:p>
            <a:fld id="{902C59DC-1773-4ED1-A17D-B41A7B665381}" type="slidenum">
              <a:rPr lang="en-US" smtClean="0"/>
              <a:t>‹#›</a:t>
            </a:fld>
            <a:endParaRPr lang="en-US"/>
          </a:p>
        </p:txBody>
      </p:sp>
    </p:spTree>
    <p:extLst>
      <p:ext uri="{BB962C8B-B14F-4D97-AF65-F5344CB8AC3E}">
        <p14:creationId xmlns:p14="http://schemas.microsoft.com/office/powerpoint/2010/main" val="13896841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6119A9-117C-4EBB-9628-02249C3004E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31AF1C0-799F-4256-BC7B-01ECCBDF38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580F34-C444-4B53-B6B8-5AE32CB433A5}"/>
              </a:ext>
            </a:extLst>
          </p:cNvPr>
          <p:cNvSpPr>
            <a:spLocks noGrp="1"/>
          </p:cNvSpPr>
          <p:nvPr>
            <p:ph type="dt" sz="half" idx="10"/>
          </p:nvPr>
        </p:nvSpPr>
        <p:spPr/>
        <p:txBody>
          <a:bodyPr/>
          <a:lstStyle/>
          <a:p>
            <a:fld id="{D135F1FD-C94C-402F-97AA-5BB17B4F1364}" type="datetime1">
              <a:rPr lang="en-US" smtClean="0"/>
              <a:t>1/3/23</a:t>
            </a:fld>
            <a:endParaRPr lang="en-US"/>
          </a:p>
        </p:txBody>
      </p:sp>
      <p:sp>
        <p:nvSpPr>
          <p:cNvPr id="5" name="Footer Placeholder 4">
            <a:extLst>
              <a:ext uri="{FF2B5EF4-FFF2-40B4-BE49-F238E27FC236}">
                <a16:creationId xmlns:a16="http://schemas.microsoft.com/office/drawing/2014/main" id="{8E904364-2613-4C8E-B4FD-62CDD51E7D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1B7150-78A2-49C8-976C-5DF285E96AE0}"/>
              </a:ext>
            </a:extLst>
          </p:cNvPr>
          <p:cNvSpPr>
            <a:spLocks noGrp="1"/>
          </p:cNvSpPr>
          <p:nvPr>
            <p:ph type="sldNum" sz="quarter" idx="12"/>
          </p:nvPr>
        </p:nvSpPr>
        <p:spPr/>
        <p:txBody>
          <a:bodyPr/>
          <a:lstStyle/>
          <a:p>
            <a:fld id="{902C59DC-1773-4ED1-A17D-B41A7B665381}" type="slidenum">
              <a:rPr lang="en-US" smtClean="0"/>
              <a:t>‹#›</a:t>
            </a:fld>
            <a:endParaRPr lang="en-US"/>
          </a:p>
        </p:txBody>
      </p:sp>
    </p:spTree>
    <p:extLst>
      <p:ext uri="{BB962C8B-B14F-4D97-AF65-F5344CB8AC3E}">
        <p14:creationId xmlns:p14="http://schemas.microsoft.com/office/powerpoint/2010/main" val="6912911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Title - Futurewei - WHITE">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9D9DDC7-2BB8-4443-A3BF-5B037CF51F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899" y="714597"/>
            <a:ext cx="3172967" cy="1180380"/>
          </a:xfrm>
          <a:prstGeom prst="rect">
            <a:avLst/>
          </a:prstGeom>
        </p:spPr>
      </p:pic>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27209"/>
            <a:ext cx="7432728" cy="1203582"/>
          </a:xfrm>
        </p:spPr>
        <p:txBody>
          <a:bodyPr anchor="b">
            <a:noAutofit/>
          </a:bodyPr>
          <a:lstStyle>
            <a:lvl1pPr algn="l">
              <a:defRPr sz="4400">
                <a:solidFill>
                  <a:schemeClr val="tx1">
                    <a:lumMod val="50000"/>
                  </a:schemeClr>
                </a:solidFill>
              </a:defRPr>
            </a:lvl1pPr>
          </a:lstStyle>
          <a:p>
            <a:r>
              <a:rPr lang="en-US" dirty="0"/>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3085"/>
            <a:ext cx="7432728" cy="1203582"/>
          </a:xfrm>
        </p:spPr>
        <p:txBody>
          <a:bodyPr>
            <a:normAutofit/>
          </a:bodyPr>
          <a:lstStyle>
            <a:lvl1pPr marL="0" indent="0" algn="l">
              <a:lnSpc>
                <a:spcPct val="100000"/>
              </a:lnSpc>
              <a:spcBef>
                <a:spcPts val="0"/>
              </a:spcBef>
              <a:buNone/>
              <a:defRPr sz="1800">
                <a:solidFill>
                  <a:schemeClr val="tx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8" name="Footer Placeholder 4">
            <a:extLst>
              <a:ext uri="{FF2B5EF4-FFF2-40B4-BE49-F238E27FC236}">
                <a16:creationId xmlns:a16="http://schemas.microsoft.com/office/drawing/2014/main" id="{8C751EBC-9F1A-4941-8D99-745472C1E894}"/>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688149542"/>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 Futurewei - BLACK">
    <p:bg>
      <p:bgPr>
        <a:solidFill>
          <a:schemeClr val="tx1">
            <a:lumMod val="5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pic>
        <p:nvPicPr>
          <p:cNvPr id="4" name="Picture 3">
            <a:extLst>
              <a:ext uri="{FF2B5EF4-FFF2-40B4-BE49-F238E27FC236}">
                <a16:creationId xmlns:a16="http://schemas.microsoft.com/office/drawing/2014/main" id="{8BD0BA7B-B880-415E-9A5F-71B42F0820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2900" y="716758"/>
            <a:ext cx="3172966" cy="1180380"/>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34112"/>
            <a:ext cx="7432728" cy="1203582"/>
          </a:xfrm>
        </p:spPr>
        <p:txBody>
          <a:bodyPr anchor="b">
            <a:noAutofit/>
          </a:bodyPr>
          <a:lstStyle>
            <a:lvl1pPr algn="l">
              <a:defRPr sz="4400">
                <a:solidFill>
                  <a:schemeClr val="bg1"/>
                </a:solidFill>
              </a:defRPr>
            </a:lvl1pPr>
          </a:lstStyle>
          <a:p>
            <a:r>
              <a:rPr lang="en-US" dirty="0"/>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9988"/>
            <a:ext cx="7432728" cy="1203582"/>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7" name="Footer Placeholder 4">
            <a:extLst>
              <a:ext uri="{FF2B5EF4-FFF2-40B4-BE49-F238E27FC236}">
                <a16:creationId xmlns:a16="http://schemas.microsoft.com/office/drawing/2014/main" id="{5711C357-8A8C-4D59-9F79-52127D796D19}"/>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FUTUREWEI INTERNAL</a:t>
            </a:r>
          </a:p>
        </p:txBody>
      </p:sp>
    </p:spTree>
    <p:extLst>
      <p:ext uri="{BB962C8B-B14F-4D97-AF65-F5344CB8AC3E}">
        <p14:creationId xmlns:p14="http://schemas.microsoft.com/office/powerpoint/2010/main" val="1346596948"/>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 Futurewei - RED">
    <p:bg>
      <p:bgPr>
        <a:solidFill>
          <a:srgbClr val="FF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pic>
        <p:nvPicPr>
          <p:cNvPr id="8" name="Picture 7">
            <a:extLst>
              <a:ext uri="{FF2B5EF4-FFF2-40B4-BE49-F238E27FC236}">
                <a16:creationId xmlns:a16="http://schemas.microsoft.com/office/drawing/2014/main" id="{B524418E-0FDA-4885-AB8A-19A635583F9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7125" y="2143125"/>
            <a:ext cx="4714874" cy="4714874"/>
          </a:xfrm>
          <a:prstGeom prst="rect">
            <a:avLst/>
          </a:prstGeom>
        </p:spPr>
      </p:pic>
      <p:pic>
        <p:nvPicPr>
          <p:cNvPr id="9" name="Picture 8">
            <a:extLst>
              <a:ext uri="{FF2B5EF4-FFF2-40B4-BE49-F238E27FC236}">
                <a16:creationId xmlns:a16="http://schemas.microsoft.com/office/drawing/2014/main" id="{424DB6E2-492B-436F-88FB-271B554F40D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42900" y="716758"/>
            <a:ext cx="3172966" cy="1180380"/>
          </a:xfrm>
          <a:prstGeom prst="rect">
            <a:avLst/>
          </a:prstGeom>
        </p:spPr>
      </p:pic>
      <p:sp>
        <p:nvSpPr>
          <p:cNvPr id="10" name="Title 1">
            <a:extLst>
              <a:ext uri="{FF2B5EF4-FFF2-40B4-BE49-F238E27FC236}">
                <a16:creationId xmlns:a16="http://schemas.microsoft.com/office/drawing/2014/main" id="{E7B52C1A-0247-4994-8D6A-9720A9B2B26D}"/>
              </a:ext>
            </a:extLst>
          </p:cNvPr>
          <p:cNvSpPr>
            <a:spLocks noGrp="1"/>
          </p:cNvSpPr>
          <p:nvPr>
            <p:ph type="ctrTitle" hasCustomPrompt="1"/>
          </p:nvPr>
        </p:nvSpPr>
        <p:spPr>
          <a:xfrm>
            <a:off x="1282012" y="2834112"/>
            <a:ext cx="7432728" cy="1203582"/>
          </a:xfrm>
        </p:spPr>
        <p:txBody>
          <a:bodyPr anchor="b">
            <a:noAutofit/>
          </a:bodyPr>
          <a:lstStyle>
            <a:lvl1pPr algn="l">
              <a:defRPr sz="4400">
                <a:solidFill>
                  <a:schemeClr val="bg1"/>
                </a:solidFill>
              </a:defRPr>
            </a:lvl1pPr>
          </a:lstStyle>
          <a:p>
            <a:r>
              <a:rPr lang="en-US" dirty="0"/>
              <a:t>Click to edit master title style</a:t>
            </a:r>
          </a:p>
        </p:txBody>
      </p:sp>
      <p:sp>
        <p:nvSpPr>
          <p:cNvPr id="11" name="Subtitle 2">
            <a:extLst>
              <a:ext uri="{FF2B5EF4-FFF2-40B4-BE49-F238E27FC236}">
                <a16:creationId xmlns:a16="http://schemas.microsoft.com/office/drawing/2014/main" id="{877ABE81-667F-4B92-B685-B18D90C140BE}"/>
              </a:ext>
            </a:extLst>
          </p:cNvPr>
          <p:cNvSpPr>
            <a:spLocks noGrp="1"/>
          </p:cNvSpPr>
          <p:nvPr>
            <p:ph type="subTitle" idx="1" hasCustomPrompt="1"/>
          </p:nvPr>
        </p:nvSpPr>
        <p:spPr>
          <a:xfrm>
            <a:off x="1282012" y="4189988"/>
            <a:ext cx="7432728" cy="1203582"/>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2" name="Footer Placeholder 4">
            <a:extLst>
              <a:ext uri="{FF2B5EF4-FFF2-40B4-BE49-F238E27FC236}">
                <a16:creationId xmlns:a16="http://schemas.microsoft.com/office/drawing/2014/main" id="{91E30456-AB65-444C-9C0B-F6B67B8CA0C2}"/>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FUTUREWEI INTERNAL</a:t>
            </a:r>
          </a:p>
        </p:txBody>
      </p:sp>
    </p:spTree>
    <p:extLst>
      <p:ext uri="{BB962C8B-B14F-4D97-AF65-F5344CB8AC3E}">
        <p14:creationId xmlns:p14="http://schemas.microsoft.com/office/powerpoint/2010/main" val="1422682639"/>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 Explore">
    <p:spTree>
      <p:nvGrpSpPr>
        <p:cNvPr id="1" name=""/>
        <p:cNvGrpSpPr/>
        <p:nvPr/>
      </p:nvGrpSpPr>
      <p:grpSpPr>
        <a:xfrm>
          <a:off x="0" y="0"/>
          <a:ext cx="0" cy="0"/>
          <a:chOff x="0" y="0"/>
          <a:chExt cx="0" cy="0"/>
        </a:xfrm>
      </p:grpSpPr>
      <p:pic>
        <p:nvPicPr>
          <p:cNvPr id="17" name="图片 3">
            <a:extLst>
              <a:ext uri="{FF2B5EF4-FFF2-40B4-BE49-F238E27FC236}">
                <a16:creationId xmlns:a16="http://schemas.microsoft.com/office/drawing/2014/main" id="{96CCBEBB-C7D7-4306-A353-FA6707CAA90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dirty="0"/>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8" name="Picture 7">
            <a:extLst>
              <a:ext uri="{FF2B5EF4-FFF2-40B4-BE49-F238E27FC236}">
                <a16:creationId xmlns:a16="http://schemas.microsoft.com/office/drawing/2014/main" id="{B3698FA6-3C60-4084-9663-FC568E623B7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6A13360B-9612-4FD3-B500-4B8DB99ACA13}"/>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33012334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 Intelligence">
    <p:spTree>
      <p:nvGrpSpPr>
        <p:cNvPr id="1" name=""/>
        <p:cNvGrpSpPr/>
        <p:nvPr/>
      </p:nvGrpSpPr>
      <p:grpSpPr>
        <a:xfrm>
          <a:off x="0" y="0"/>
          <a:ext cx="0" cy="0"/>
          <a:chOff x="0" y="0"/>
          <a:chExt cx="0" cy="0"/>
        </a:xfrm>
      </p:grpSpPr>
      <p:pic>
        <p:nvPicPr>
          <p:cNvPr id="8" name="图片 13">
            <a:extLst>
              <a:ext uri="{FF2B5EF4-FFF2-40B4-BE49-F238E27FC236}">
                <a16:creationId xmlns:a16="http://schemas.microsoft.com/office/drawing/2014/main" id="{ACC1B500-7FE0-4EF4-9B6B-A6CD3D8A46C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dirty="0"/>
              <a:t>Click to edit master title style</a:t>
            </a:r>
          </a:p>
        </p:txBody>
      </p:sp>
      <p:sp>
        <p:nvSpPr>
          <p:cNvPr id="3" name="Subtitle 2"/>
          <p:cNvSpPr>
            <a:spLocks noGrp="1"/>
          </p:cNvSpPr>
          <p:nvPr>
            <p:ph type="subTitle" idx="1" hasCustomPrompt="1"/>
          </p:nvPr>
        </p:nvSpPr>
        <p:spPr>
          <a:xfrm>
            <a:off x="939112" y="1887739"/>
            <a:ext cx="476971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5810958" y="263194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0" name="Picture 9">
            <a:extLst>
              <a:ext uri="{FF2B5EF4-FFF2-40B4-BE49-F238E27FC236}">
                <a16:creationId xmlns:a16="http://schemas.microsoft.com/office/drawing/2014/main" id="{E8E04AF9-BAC3-4435-9EBE-B0C9B84EDBC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BD2B30B1-C366-4E9A-8D55-D26CF3DEA52B}"/>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40837662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 Beacon">
    <p:spTree>
      <p:nvGrpSpPr>
        <p:cNvPr id="1" name=""/>
        <p:cNvGrpSpPr/>
        <p:nvPr/>
      </p:nvGrpSpPr>
      <p:grpSpPr>
        <a:xfrm>
          <a:off x="0" y="0"/>
          <a:ext cx="0" cy="0"/>
          <a:chOff x="0" y="0"/>
          <a:chExt cx="0" cy="0"/>
        </a:xfrm>
      </p:grpSpPr>
      <p:pic>
        <p:nvPicPr>
          <p:cNvPr id="9" name="图片 3">
            <a:extLst>
              <a:ext uri="{FF2B5EF4-FFF2-40B4-BE49-F238E27FC236}">
                <a16:creationId xmlns:a16="http://schemas.microsoft.com/office/drawing/2014/main" id="{60E69E37-96B1-4E41-AF75-35921026E25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232" b="14078"/>
          <a:stretch/>
        </p:blipFill>
        <p:spPr>
          <a:xfrm>
            <a:off x="0" y="0"/>
            <a:ext cx="12196996" cy="5602265"/>
          </a:xfrm>
          <a:prstGeom prst="rect">
            <a:avLst/>
          </a:prstGeom>
        </p:spPr>
      </p:pic>
      <p:sp>
        <p:nvSpPr>
          <p:cNvPr id="2" name="Title 1"/>
          <p:cNvSpPr>
            <a:spLocks noGrp="1"/>
          </p:cNvSpPr>
          <p:nvPr>
            <p:ph type="ctrTitle"/>
          </p:nvPr>
        </p:nvSpPr>
        <p:spPr>
          <a:xfrm>
            <a:off x="939112" y="531863"/>
            <a:ext cx="6629400" cy="1203582"/>
          </a:xfrm>
        </p:spPr>
        <p:txBody>
          <a:bodyPr anchor="b">
            <a:normAutofit/>
          </a:bodyPr>
          <a:lstStyle>
            <a:lvl1pPr algn="l">
              <a:defRPr sz="32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0" name="Picture 9">
            <a:extLst>
              <a:ext uri="{FF2B5EF4-FFF2-40B4-BE49-F238E27FC236}">
                <a16:creationId xmlns:a16="http://schemas.microsoft.com/office/drawing/2014/main" id="{1D747DC0-21C0-4DDF-9019-3BD21FDC741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8" name="Footer Placeholder 4">
            <a:extLst>
              <a:ext uri="{FF2B5EF4-FFF2-40B4-BE49-F238E27FC236}">
                <a16:creationId xmlns:a16="http://schemas.microsoft.com/office/drawing/2014/main" id="{9E082D9E-C293-4F46-93EA-3E362F459B81}"/>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33297021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 Innovation">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757A6291-4F8E-49EB-A813-1DE599B708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087764" cy="1203582"/>
          </a:xfrm>
        </p:spPr>
        <p:txBody>
          <a:bodyPr anchor="b">
            <a:normAutofit/>
          </a:bodyPr>
          <a:lstStyle>
            <a:lvl1pPr algn="l">
              <a:defRPr sz="3200">
                <a:solidFill>
                  <a:schemeClr val="tx2"/>
                </a:solidFill>
              </a:defRPr>
            </a:lvl1pPr>
          </a:lstStyle>
          <a:p>
            <a:r>
              <a:rPr lang="en-US" dirty="0"/>
              <a:t>Click to edit master title style</a:t>
            </a:r>
          </a:p>
        </p:txBody>
      </p:sp>
      <p:sp>
        <p:nvSpPr>
          <p:cNvPr id="3" name="Subtitle 2"/>
          <p:cNvSpPr>
            <a:spLocks noGrp="1"/>
          </p:cNvSpPr>
          <p:nvPr>
            <p:ph type="subTitle" idx="1" hasCustomPrompt="1"/>
          </p:nvPr>
        </p:nvSpPr>
        <p:spPr>
          <a:xfrm>
            <a:off x="939112" y="1887739"/>
            <a:ext cx="4909753"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6008667" y="2381837"/>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1" name="Picture 10">
            <a:extLst>
              <a:ext uri="{FF2B5EF4-FFF2-40B4-BE49-F238E27FC236}">
                <a16:creationId xmlns:a16="http://schemas.microsoft.com/office/drawing/2014/main" id="{F10F5ECA-6ACC-4ADB-93E9-2CD095E3AFA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8F5ED4C8-B52B-439F-9561-A5296ABBD05E}"/>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3938381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F387A-2CB4-494F-9907-360CF3E014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291443-D7C0-4C08-B62C-C748E48B50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1A4ACC-6E04-41EE-A5A8-50FB84CBBF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F1EB17-26E7-44B5-BBBC-17DEE339DCE4}"/>
              </a:ext>
            </a:extLst>
          </p:cNvPr>
          <p:cNvSpPr>
            <a:spLocks noGrp="1"/>
          </p:cNvSpPr>
          <p:nvPr>
            <p:ph type="dt" sz="half" idx="10"/>
          </p:nvPr>
        </p:nvSpPr>
        <p:spPr/>
        <p:txBody>
          <a:bodyPr/>
          <a:lstStyle/>
          <a:p>
            <a:fld id="{D6BFC1C2-28A2-46A0-9557-017BF3E3BF35}" type="datetime1">
              <a:rPr lang="en-US" smtClean="0"/>
              <a:t>1/3/23</a:t>
            </a:fld>
            <a:endParaRPr lang="en-US"/>
          </a:p>
        </p:txBody>
      </p:sp>
      <p:sp>
        <p:nvSpPr>
          <p:cNvPr id="6" name="Footer Placeholder 5">
            <a:extLst>
              <a:ext uri="{FF2B5EF4-FFF2-40B4-BE49-F238E27FC236}">
                <a16:creationId xmlns:a16="http://schemas.microsoft.com/office/drawing/2014/main" id="{12D2A0FA-BD0C-4530-9943-A7DE4EE91E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BB9C44-86D6-4F43-9A8A-7CE267F6177B}"/>
              </a:ext>
            </a:extLst>
          </p:cNvPr>
          <p:cNvSpPr>
            <a:spLocks noGrp="1"/>
          </p:cNvSpPr>
          <p:nvPr>
            <p:ph type="sldNum" sz="quarter" idx="12"/>
          </p:nvPr>
        </p:nvSpPr>
        <p:spPr/>
        <p:txBody>
          <a:bodyPr/>
          <a:lstStyle/>
          <a:p>
            <a:fld id="{902C59DC-1773-4ED1-A17D-B41A7B665381}" type="slidenum">
              <a:rPr lang="en-US" smtClean="0"/>
              <a:t>‹#›</a:t>
            </a:fld>
            <a:endParaRPr lang="en-US"/>
          </a:p>
        </p:txBody>
      </p:sp>
    </p:spTree>
    <p:extLst>
      <p:ext uri="{BB962C8B-B14F-4D97-AF65-F5344CB8AC3E}">
        <p14:creationId xmlns:p14="http://schemas.microsoft.com/office/powerpoint/2010/main" val="1706781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 Leader">
    <p:spTree>
      <p:nvGrpSpPr>
        <p:cNvPr id="1" name=""/>
        <p:cNvGrpSpPr/>
        <p:nvPr/>
      </p:nvGrpSpPr>
      <p:grpSpPr>
        <a:xfrm>
          <a:off x="0" y="0"/>
          <a:ext cx="0" cy="0"/>
          <a:chOff x="0" y="0"/>
          <a:chExt cx="0" cy="0"/>
        </a:xfrm>
      </p:grpSpPr>
      <p:pic>
        <p:nvPicPr>
          <p:cNvPr id="8" name="图片 9">
            <a:extLst>
              <a:ext uri="{FF2B5EF4-FFF2-40B4-BE49-F238E27FC236}">
                <a16:creationId xmlns:a16="http://schemas.microsoft.com/office/drawing/2014/main" id="{9ADE69FA-CEA6-41D6-98A1-DBEA069229D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solidFill>
                  <a:schemeClr val="tx2"/>
                </a:solidFill>
              </a:defRPr>
            </a:lvl1pPr>
          </a:lstStyle>
          <a:p>
            <a:r>
              <a:rPr lang="en-US" dirty="0"/>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0" name="L 形 7">
            <a:extLst>
              <a:ext uri="{FF2B5EF4-FFF2-40B4-BE49-F238E27FC236}">
                <a16:creationId xmlns:a16="http://schemas.microsoft.com/office/drawing/2014/main" id="{FDAEED12-1287-4EA3-8CAA-1E0DD872515C}"/>
              </a:ext>
            </a:extLst>
          </p:cNvPr>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2" name="Picture 11">
            <a:extLst>
              <a:ext uri="{FF2B5EF4-FFF2-40B4-BE49-F238E27FC236}">
                <a16:creationId xmlns:a16="http://schemas.microsoft.com/office/drawing/2014/main" id="{38369094-64E7-4898-9C74-8E39D33F5D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508A7EEC-4F7A-4C60-8B07-DD3955117880}"/>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40233961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le - Ascend">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FD8E7476-2E49-46F1-9033-CA73A478D7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825" r="2034" b="5607"/>
          <a:stretch/>
        </p:blipFill>
        <p:spPr>
          <a:xfrm>
            <a:off x="1" y="-36206"/>
            <a:ext cx="12196763" cy="5638471"/>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dirty="0"/>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1726993"/>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1" name="Picture 10">
            <a:extLst>
              <a:ext uri="{FF2B5EF4-FFF2-40B4-BE49-F238E27FC236}">
                <a16:creationId xmlns:a16="http://schemas.microsoft.com/office/drawing/2014/main" id="{E4634466-EA65-4AEC-9B69-ACF50DA854E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9BF8CD66-4D0A-4109-BDCF-BA00FF3F6892}"/>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26886386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1_Title - Futurewei - WHITE">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9D9DDC7-2BB8-4443-A3BF-5B037CF51F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899" y="714597"/>
            <a:ext cx="3172967" cy="1180380"/>
          </a:xfrm>
          <a:prstGeom prst="rect">
            <a:avLst/>
          </a:prstGeom>
        </p:spPr>
      </p:pic>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27209"/>
            <a:ext cx="7432728" cy="1203582"/>
          </a:xfrm>
        </p:spPr>
        <p:txBody>
          <a:bodyPr anchor="b">
            <a:noAutofit/>
          </a:bodyPr>
          <a:lstStyle>
            <a:lvl1pPr algn="l">
              <a:defRPr sz="4400">
                <a:solidFill>
                  <a:schemeClr val="tx1">
                    <a:lumMod val="50000"/>
                  </a:schemeClr>
                </a:solidFill>
              </a:defRPr>
            </a:lvl1pPr>
          </a:lstStyle>
          <a:p>
            <a:r>
              <a:rPr lang="en-US" dirty="0"/>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3085"/>
            <a:ext cx="7432728" cy="1203582"/>
          </a:xfrm>
        </p:spPr>
        <p:txBody>
          <a:bodyPr>
            <a:normAutofit/>
          </a:bodyPr>
          <a:lstStyle>
            <a:lvl1pPr marL="0" indent="0" algn="l">
              <a:lnSpc>
                <a:spcPct val="100000"/>
              </a:lnSpc>
              <a:spcBef>
                <a:spcPts val="0"/>
              </a:spcBef>
              <a:buNone/>
              <a:defRPr sz="1800">
                <a:solidFill>
                  <a:schemeClr val="tx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8" name="Footer Placeholder 4">
            <a:extLst>
              <a:ext uri="{FF2B5EF4-FFF2-40B4-BE49-F238E27FC236}">
                <a16:creationId xmlns:a16="http://schemas.microsoft.com/office/drawing/2014/main" id="{8C751EBC-9F1A-4941-8D99-745472C1E894}"/>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2329095192"/>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4" name="标题 1"/>
          <p:cNvSpPr>
            <a:spLocks noGrp="1"/>
          </p:cNvSpPr>
          <p:nvPr>
            <p:ph type="ctrTitle" hasCustomPrompt="1"/>
          </p:nvPr>
        </p:nvSpPr>
        <p:spPr>
          <a:xfrm>
            <a:off x="912773" y="1154489"/>
            <a:ext cx="9990714" cy="778874"/>
          </a:xfrm>
          <a:prstGeom prst="rect">
            <a:avLst/>
          </a:prstGeom>
        </p:spPr>
        <p:txBody>
          <a:bodyPr>
            <a:normAutofit/>
          </a:bodyPr>
          <a:lstStyle>
            <a:lvl1pPr marL="0" marR="0" indent="0" algn="l" defTabSz="1082870" rtl="0" eaLnBrk="1" fontAlgn="auto" latinLnBrk="0" hangingPunct="1">
              <a:lnSpc>
                <a:spcPct val="100000"/>
              </a:lnSpc>
              <a:spcBef>
                <a:spcPct val="0"/>
              </a:spcBef>
              <a:spcAft>
                <a:spcPct val="0"/>
              </a:spcAft>
              <a:buClrTx/>
              <a:buSzTx/>
              <a:buFontTx/>
              <a:buNone/>
              <a:defRPr sz="3197" b="0" baseline="0">
                <a:solidFill>
                  <a:schemeClr val="tx1">
                    <a:lumMod val="65000"/>
                    <a:lumOff val="35000"/>
                  </a:schemeClr>
                </a:solidFill>
                <a:latin typeface="+mj-lt"/>
              </a:defRPr>
            </a:lvl1pPr>
          </a:lstStyle>
          <a:p>
            <a:r>
              <a:rPr lang="zh-CN" altLang="en-US"/>
              <a:t>幻灯片标题</a:t>
            </a:r>
            <a:endParaRPr lang="en-US" altLang="zh-CN"/>
          </a:p>
        </p:txBody>
      </p:sp>
      <p:sp>
        <p:nvSpPr>
          <p:cNvPr id="5" name="副标题 2"/>
          <p:cNvSpPr>
            <a:spLocks noGrp="1"/>
          </p:cNvSpPr>
          <p:nvPr>
            <p:ph type="subTitle" idx="1" hasCustomPrompt="1"/>
          </p:nvPr>
        </p:nvSpPr>
        <p:spPr>
          <a:xfrm>
            <a:off x="912773" y="2133157"/>
            <a:ext cx="9990714" cy="4096642"/>
          </a:xfrm>
          <a:prstGeom prst="rect">
            <a:avLst/>
          </a:prstGeom>
        </p:spPr>
        <p:txBody>
          <a:bodyPr>
            <a:normAutofit/>
          </a:bodyPr>
          <a:lstStyle>
            <a:lvl1pPr marL="0" marR="0" indent="0" algn="l" defTabSz="1082870" rtl="0" eaLnBrk="1" fontAlgn="auto" latinLnBrk="0" hangingPunct="1">
              <a:lnSpc>
                <a:spcPct val="100000"/>
              </a:lnSpc>
              <a:spcBef>
                <a:spcPct val="20000"/>
              </a:spcBef>
              <a:spcAft>
                <a:spcPct val="0"/>
              </a:spcAft>
              <a:buClrTx/>
              <a:buSzTx/>
              <a:buFont typeface="Arial" pitchFamily="34" charset="0"/>
              <a:buNone/>
              <a:defRPr sz="2132" baseline="0">
                <a:solidFill>
                  <a:schemeClr val="tx1">
                    <a:lumMod val="65000"/>
                    <a:lumOff val="35000"/>
                  </a:schemeClr>
                </a:solidFill>
                <a:latin typeface="+mn-lt"/>
              </a:defRPr>
            </a:lvl1pPr>
            <a:lvl2pPr marL="541435" indent="0" algn="ctr">
              <a:buNone/>
              <a:defRPr>
                <a:solidFill>
                  <a:schemeClr val="tx1">
                    <a:tint val="75000"/>
                  </a:schemeClr>
                </a:solidFill>
              </a:defRPr>
            </a:lvl2pPr>
            <a:lvl3pPr marL="1082870" indent="0" algn="ctr">
              <a:buNone/>
              <a:defRPr>
                <a:solidFill>
                  <a:schemeClr val="tx1">
                    <a:tint val="75000"/>
                  </a:schemeClr>
                </a:solidFill>
              </a:defRPr>
            </a:lvl3pPr>
            <a:lvl4pPr marL="1624304" indent="0" algn="ctr">
              <a:buNone/>
              <a:defRPr>
                <a:solidFill>
                  <a:schemeClr val="tx1">
                    <a:tint val="75000"/>
                  </a:schemeClr>
                </a:solidFill>
              </a:defRPr>
            </a:lvl4pPr>
            <a:lvl5pPr marL="2165739" indent="0" algn="ctr">
              <a:buNone/>
              <a:defRPr>
                <a:solidFill>
                  <a:schemeClr val="tx1">
                    <a:tint val="75000"/>
                  </a:schemeClr>
                </a:solidFill>
              </a:defRPr>
            </a:lvl5pPr>
            <a:lvl6pPr marL="2707174" indent="0" algn="ctr">
              <a:buNone/>
              <a:defRPr>
                <a:solidFill>
                  <a:schemeClr val="tx1">
                    <a:tint val="75000"/>
                  </a:schemeClr>
                </a:solidFill>
              </a:defRPr>
            </a:lvl6pPr>
            <a:lvl7pPr marL="3248609" indent="0" algn="ctr">
              <a:buNone/>
              <a:defRPr>
                <a:solidFill>
                  <a:schemeClr val="tx1">
                    <a:tint val="75000"/>
                  </a:schemeClr>
                </a:solidFill>
              </a:defRPr>
            </a:lvl7pPr>
            <a:lvl8pPr marL="3790044" indent="0" algn="ctr">
              <a:buNone/>
              <a:defRPr>
                <a:solidFill>
                  <a:schemeClr val="tx1">
                    <a:tint val="75000"/>
                  </a:schemeClr>
                </a:solidFill>
              </a:defRPr>
            </a:lvl8pPr>
            <a:lvl9pPr marL="4331478" indent="0" algn="ctr">
              <a:buNone/>
              <a:defRPr>
                <a:solidFill>
                  <a:schemeClr val="tx1">
                    <a:tint val="75000"/>
                  </a:schemeClr>
                </a:solidFill>
              </a:defRPr>
            </a:lvl9pPr>
          </a:lstStyle>
          <a:p>
            <a:r>
              <a:rPr lang="zh-CN" altLang="en-US"/>
              <a:t>本区域常规黑体</a:t>
            </a:r>
            <a:r>
              <a:rPr lang="en-US" altLang="zh-CN"/>
              <a:t>24-32</a:t>
            </a:r>
          </a:p>
        </p:txBody>
      </p:sp>
    </p:spTree>
    <p:extLst>
      <p:ext uri="{BB962C8B-B14F-4D97-AF65-F5344CB8AC3E}">
        <p14:creationId xmlns:p14="http://schemas.microsoft.com/office/powerpoint/2010/main" val="3348796678"/>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EA2C6-B833-47B2-A21E-A6CAFAD85FD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29313C-7D01-4863-80B6-E3742AF01F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3A9CDB-6072-4BEE-9955-BF79FD4FF1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3EF8CA5-11CA-4C1B-860C-4EF6D86AD1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D86A43D-2846-41B4-B243-C00B952A919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3DB32B-D368-4AB7-85E6-724B0DAC9F79}"/>
              </a:ext>
            </a:extLst>
          </p:cNvPr>
          <p:cNvSpPr>
            <a:spLocks noGrp="1"/>
          </p:cNvSpPr>
          <p:nvPr>
            <p:ph type="dt" sz="half" idx="10"/>
          </p:nvPr>
        </p:nvSpPr>
        <p:spPr/>
        <p:txBody>
          <a:bodyPr/>
          <a:lstStyle/>
          <a:p>
            <a:fld id="{5175A86C-3BC2-47BE-B268-C3977F5B0EAB}" type="datetime1">
              <a:rPr lang="en-US" smtClean="0"/>
              <a:t>1/3/23</a:t>
            </a:fld>
            <a:endParaRPr lang="en-US"/>
          </a:p>
        </p:txBody>
      </p:sp>
      <p:sp>
        <p:nvSpPr>
          <p:cNvPr id="8" name="Footer Placeholder 7">
            <a:extLst>
              <a:ext uri="{FF2B5EF4-FFF2-40B4-BE49-F238E27FC236}">
                <a16:creationId xmlns:a16="http://schemas.microsoft.com/office/drawing/2014/main" id="{1A7D8B56-9EF3-461A-AB66-F0BE7BF762A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FF3A56-474B-4C6D-AFA2-EAD824E6DBCC}"/>
              </a:ext>
            </a:extLst>
          </p:cNvPr>
          <p:cNvSpPr>
            <a:spLocks noGrp="1"/>
          </p:cNvSpPr>
          <p:nvPr>
            <p:ph type="sldNum" sz="quarter" idx="12"/>
          </p:nvPr>
        </p:nvSpPr>
        <p:spPr/>
        <p:txBody>
          <a:bodyPr/>
          <a:lstStyle/>
          <a:p>
            <a:fld id="{902C59DC-1773-4ED1-A17D-B41A7B665381}" type="slidenum">
              <a:rPr lang="en-US" smtClean="0"/>
              <a:t>‹#›</a:t>
            </a:fld>
            <a:endParaRPr lang="en-US"/>
          </a:p>
        </p:txBody>
      </p:sp>
    </p:spTree>
    <p:extLst>
      <p:ext uri="{BB962C8B-B14F-4D97-AF65-F5344CB8AC3E}">
        <p14:creationId xmlns:p14="http://schemas.microsoft.com/office/powerpoint/2010/main" val="4255164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C8B59-F7E3-4706-8F77-E5174D7B0FC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FA53585-8B04-48D7-9E31-62B3825625F7}"/>
              </a:ext>
            </a:extLst>
          </p:cNvPr>
          <p:cNvSpPr>
            <a:spLocks noGrp="1"/>
          </p:cNvSpPr>
          <p:nvPr>
            <p:ph type="dt" sz="half" idx="10"/>
          </p:nvPr>
        </p:nvSpPr>
        <p:spPr/>
        <p:txBody>
          <a:bodyPr/>
          <a:lstStyle/>
          <a:p>
            <a:fld id="{93C540D3-2D8A-4A46-A931-919EAD3E6C49}" type="datetime1">
              <a:rPr lang="en-US" smtClean="0"/>
              <a:t>1/3/23</a:t>
            </a:fld>
            <a:endParaRPr lang="en-US"/>
          </a:p>
        </p:txBody>
      </p:sp>
      <p:sp>
        <p:nvSpPr>
          <p:cNvPr id="4" name="Footer Placeholder 3">
            <a:extLst>
              <a:ext uri="{FF2B5EF4-FFF2-40B4-BE49-F238E27FC236}">
                <a16:creationId xmlns:a16="http://schemas.microsoft.com/office/drawing/2014/main" id="{194729B7-D44D-4045-8E27-06345EED4E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1A5691-45E0-482F-9295-E6B9647A5861}"/>
              </a:ext>
            </a:extLst>
          </p:cNvPr>
          <p:cNvSpPr>
            <a:spLocks noGrp="1"/>
          </p:cNvSpPr>
          <p:nvPr>
            <p:ph type="sldNum" sz="quarter" idx="12"/>
          </p:nvPr>
        </p:nvSpPr>
        <p:spPr/>
        <p:txBody>
          <a:bodyPr/>
          <a:lstStyle/>
          <a:p>
            <a:fld id="{902C59DC-1773-4ED1-A17D-B41A7B665381}" type="slidenum">
              <a:rPr lang="en-US" smtClean="0"/>
              <a:t>‹#›</a:t>
            </a:fld>
            <a:endParaRPr lang="en-US"/>
          </a:p>
        </p:txBody>
      </p:sp>
    </p:spTree>
    <p:extLst>
      <p:ext uri="{BB962C8B-B14F-4D97-AF65-F5344CB8AC3E}">
        <p14:creationId xmlns:p14="http://schemas.microsoft.com/office/powerpoint/2010/main" val="1314085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D32342-B39E-453B-8A01-25ED1F86934E}"/>
              </a:ext>
            </a:extLst>
          </p:cNvPr>
          <p:cNvSpPr>
            <a:spLocks noGrp="1"/>
          </p:cNvSpPr>
          <p:nvPr>
            <p:ph type="dt" sz="half" idx="10"/>
          </p:nvPr>
        </p:nvSpPr>
        <p:spPr/>
        <p:txBody>
          <a:bodyPr/>
          <a:lstStyle/>
          <a:p>
            <a:fld id="{7FCCC3F4-3F12-4A14-ADB2-62681C83DC15}" type="datetime1">
              <a:rPr lang="en-US" smtClean="0"/>
              <a:t>1/3/23</a:t>
            </a:fld>
            <a:endParaRPr lang="en-US"/>
          </a:p>
        </p:txBody>
      </p:sp>
      <p:sp>
        <p:nvSpPr>
          <p:cNvPr id="3" name="Footer Placeholder 2">
            <a:extLst>
              <a:ext uri="{FF2B5EF4-FFF2-40B4-BE49-F238E27FC236}">
                <a16:creationId xmlns:a16="http://schemas.microsoft.com/office/drawing/2014/main" id="{BC32FB47-346A-4CD5-90B8-C496A6A445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0972F4B-E0F8-4BC7-A3D3-B2B8F599BB5A}"/>
              </a:ext>
            </a:extLst>
          </p:cNvPr>
          <p:cNvSpPr>
            <a:spLocks noGrp="1"/>
          </p:cNvSpPr>
          <p:nvPr>
            <p:ph type="sldNum" sz="quarter" idx="12"/>
          </p:nvPr>
        </p:nvSpPr>
        <p:spPr/>
        <p:txBody>
          <a:bodyPr/>
          <a:lstStyle/>
          <a:p>
            <a:fld id="{902C59DC-1773-4ED1-A17D-B41A7B665381}" type="slidenum">
              <a:rPr lang="en-US" smtClean="0"/>
              <a:t>‹#›</a:t>
            </a:fld>
            <a:endParaRPr lang="en-US"/>
          </a:p>
        </p:txBody>
      </p:sp>
    </p:spTree>
    <p:extLst>
      <p:ext uri="{BB962C8B-B14F-4D97-AF65-F5344CB8AC3E}">
        <p14:creationId xmlns:p14="http://schemas.microsoft.com/office/powerpoint/2010/main" val="1972053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A4DE0-3917-457B-936A-E148E8E792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D34BEA-BE07-44A4-803F-7FFA1E7F44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E659FA9-6088-45D6-97D5-53B2DA833C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A10435-FA59-4F9F-A245-DB503A42F140}"/>
              </a:ext>
            </a:extLst>
          </p:cNvPr>
          <p:cNvSpPr>
            <a:spLocks noGrp="1"/>
          </p:cNvSpPr>
          <p:nvPr>
            <p:ph type="dt" sz="half" idx="10"/>
          </p:nvPr>
        </p:nvSpPr>
        <p:spPr/>
        <p:txBody>
          <a:bodyPr/>
          <a:lstStyle/>
          <a:p>
            <a:fld id="{99E03E33-BCDD-413D-9FF2-5929BE76A50B}" type="datetime1">
              <a:rPr lang="en-US" smtClean="0"/>
              <a:t>1/3/23</a:t>
            </a:fld>
            <a:endParaRPr lang="en-US"/>
          </a:p>
        </p:txBody>
      </p:sp>
      <p:sp>
        <p:nvSpPr>
          <p:cNvPr id="6" name="Footer Placeholder 5">
            <a:extLst>
              <a:ext uri="{FF2B5EF4-FFF2-40B4-BE49-F238E27FC236}">
                <a16:creationId xmlns:a16="http://schemas.microsoft.com/office/drawing/2014/main" id="{5BD89F2E-9493-4D38-9058-B70462E887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57797F-547F-4E38-BE3C-2F032E656C01}"/>
              </a:ext>
            </a:extLst>
          </p:cNvPr>
          <p:cNvSpPr>
            <a:spLocks noGrp="1"/>
          </p:cNvSpPr>
          <p:nvPr>
            <p:ph type="sldNum" sz="quarter" idx="12"/>
          </p:nvPr>
        </p:nvSpPr>
        <p:spPr/>
        <p:txBody>
          <a:bodyPr/>
          <a:lstStyle/>
          <a:p>
            <a:fld id="{902C59DC-1773-4ED1-A17D-B41A7B665381}" type="slidenum">
              <a:rPr lang="en-US" smtClean="0"/>
              <a:t>‹#›</a:t>
            </a:fld>
            <a:endParaRPr lang="en-US"/>
          </a:p>
        </p:txBody>
      </p:sp>
    </p:spTree>
    <p:extLst>
      <p:ext uri="{BB962C8B-B14F-4D97-AF65-F5344CB8AC3E}">
        <p14:creationId xmlns:p14="http://schemas.microsoft.com/office/powerpoint/2010/main" val="1915376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89804-2C78-4AFE-BF4B-EE84DC394B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017B07-287A-4EF4-8710-97C777A649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FD9C63F-FD5D-4766-9B20-FCAE93EB32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E593AB-9436-4E81-8DE8-5D7C62FE9AE8}"/>
              </a:ext>
            </a:extLst>
          </p:cNvPr>
          <p:cNvSpPr>
            <a:spLocks noGrp="1"/>
          </p:cNvSpPr>
          <p:nvPr>
            <p:ph type="dt" sz="half" idx="10"/>
          </p:nvPr>
        </p:nvSpPr>
        <p:spPr/>
        <p:txBody>
          <a:bodyPr/>
          <a:lstStyle/>
          <a:p>
            <a:fld id="{09D9A30D-250F-4E01-866F-E8F336E02D70}" type="datetime1">
              <a:rPr lang="en-US" smtClean="0"/>
              <a:t>1/3/23</a:t>
            </a:fld>
            <a:endParaRPr lang="en-US"/>
          </a:p>
        </p:txBody>
      </p:sp>
      <p:sp>
        <p:nvSpPr>
          <p:cNvPr id="6" name="Footer Placeholder 5">
            <a:extLst>
              <a:ext uri="{FF2B5EF4-FFF2-40B4-BE49-F238E27FC236}">
                <a16:creationId xmlns:a16="http://schemas.microsoft.com/office/drawing/2014/main" id="{8DF3D79A-DF88-4588-A62C-6F0EC4EA8D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3850C0-A7D1-4F3A-8858-C12EDF34BF14}"/>
              </a:ext>
            </a:extLst>
          </p:cNvPr>
          <p:cNvSpPr>
            <a:spLocks noGrp="1"/>
          </p:cNvSpPr>
          <p:nvPr>
            <p:ph type="sldNum" sz="quarter" idx="12"/>
          </p:nvPr>
        </p:nvSpPr>
        <p:spPr/>
        <p:txBody>
          <a:bodyPr/>
          <a:lstStyle/>
          <a:p>
            <a:fld id="{902C59DC-1773-4ED1-A17D-B41A7B665381}" type="slidenum">
              <a:rPr lang="en-US" smtClean="0"/>
              <a:t>‹#›</a:t>
            </a:fld>
            <a:endParaRPr lang="en-US"/>
          </a:p>
        </p:txBody>
      </p:sp>
    </p:spTree>
    <p:extLst>
      <p:ext uri="{BB962C8B-B14F-4D97-AF65-F5344CB8AC3E}">
        <p14:creationId xmlns:p14="http://schemas.microsoft.com/office/powerpoint/2010/main" val="33216566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4" Type="http://schemas.openxmlformats.org/officeDocument/2006/relationships/image" Target="../media/image13.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theme" Target="../theme/theme3.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96853E-9D6E-4773-A9FF-113DFBF7D8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56A53C4-2004-48E1-AEBE-803B3375CF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E99E62-7CFC-4B1C-842A-BF4D5498E2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9F9C98-726F-4DD9-9D3E-B458A2C9DD49}" type="datetime1">
              <a:rPr lang="en-US" smtClean="0"/>
              <a:t>1/3/23</a:t>
            </a:fld>
            <a:endParaRPr lang="en-US"/>
          </a:p>
        </p:txBody>
      </p:sp>
      <p:sp>
        <p:nvSpPr>
          <p:cNvPr id="5" name="Footer Placeholder 4">
            <a:extLst>
              <a:ext uri="{FF2B5EF4-FFF2-40B4-BE49-F238E27FC236}">
                <a16:creationId xmlns:a16="http://schemas.microsoft.com/office/drawing/2014/main" id="{DE31AE02-A8FC-492A-A77B-8745387577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EF2527C-9CF1-45AC-A76B-0587EEF59A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2C59DC-1773-4ED1-A17D-B41A7B665381}" type="slidenum">
              <a:rPr lang="en-US" smtClean="0"/>
              <a:t>‹#›</a:t>
            </a:fld>
            <a:endParaRPr lang="en-US"/>
          </a:p>
        </p:txBody>
      </p:sp>
    </p:spTree>
    <p:extLst>
      <p:ext uri="{BB962C8B-B14F-4D97-AF65-F5344CB8AC3E}">
        <p14:creationId xmlns:p14="http://schemas.microsoft.com/office/powerpoint/2010/main" val="1804747079"/>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718" r:id="rId12"/>
    <p:sldLayoutId id="2147483719" r:id="rId13"/>
    <p:sldLayoutId id="2147483649" r:id="rId14"/>
    <p:sldLayoutId id="2147483703" r:id="rId15"/>
    <p:sldLayoutId id="2147483709" r:id="rId16"/>
    <p:sldLayoutId id="2147483705" r:id="rId17"/>
    <p:sldLayoutId id="2147483706" r:id="rId18"/>
    <p:sldLayoutId id="2147483707"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740924"/>
      </p:ext>
    </p:extLst>
  </p:cSld>
  <p:clrMap bg1="lt1" tx1="dk1" bg2="lt2" tx2="dk2" accent1="accent1" accent2="accent2" accent3="accent3" accent4="accent4" accent5="accent5" accent6="accent6" hlink="hlink" folHlink="folHlink"/>
  <p:sldLayoutIdLst>
    <p:sldLayoutId id="2147483874" r:id="rId1"/>
    <p:sldLayoutId id="2147483876" r:id="rId2"/>
  </p:sldLayoutIdLst>
  <p:hf hdr="0" ftr="0" dt="0"/>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96853E-9D6E-4773-A9FF-113DFBF7D8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56A53C4-2004-48E1-AEBE-803B3375CF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E99E62-7CFC-4B1C-842A-BF4D5498E2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2F23B9-DA8C-4ED6-8E19-8477F9C206DA}" type="datetime1">
              <a:rPr lang="en-US" smtClean="0"/>
              <a:t>1/3/23</a:t>
            </a:fld>
            <a:endParaRPr lang="en-US"/>
          </a:p>
        </p:txBody>
      </p:sp>
      <p:sp>
        <p:nvSpPr>
          <p:cNvPr id="5" name="Footer Placeholder 4">
            <a:extLst>
              <a:ext uri="{FF2B5EF4-FFF2-40B4-BE49-F238E27FC236}">
                <a16:creationId xmlns:a16="http://schemas.microsoft.com/office/drawing/2014/main" id="{DE31AE02-A8FC-492A-A77B-8745387577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EF2527C-9CF1-45AC-A76B-0587EEF59A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2C59DC-1773-4ED1-A17D-B41A7B665381}" type="slidenum">
              <a:rPr lang="en-US" smtClean="0"/>
              <a:t>‹#›</a:t>
            </a:fld>
            <a:endParaRPr lang="en-US"/>
          </a:p>
        </p:txBody>
      </p:sp>
    </p:spTree>
    <p:extLst>
      <p:ext uri="{BB962C8B-B14F-4D97-AF65-F5344CB8AC3E}">
        <p14:creationId xmlns:p14="http://schemas.microsoft.com/office/powerpoint/2010/main" val="3916815411"/>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5" r:id="rId17"/>
    <p:sldLayoutId id="2147483896" r:id="rId18"/>
    <p:sldLayoutId id="2147483897" r:id="rId19"/>
    <p:sldLayoutId id="2147483898" r:id="rId20"/>
    <p:sldLayoutId id="2147483899" r:id="rId21"/>
    <p:sldLayoutId id="2147483900" r:id="rId2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33.xml"/><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nam11.safelinks.protection.outlook.com/?url=https%3A%2F%2Fgithub.com%2Ffuturewei-cloud%2Fchogori-platform&amp;data=05%7C01%7Cjfang%40futurewei.com%7Cb160b21566f94416d0d508daeac584bb%7C0fee8ff2a3b240189c753a1d5591fedc%7C1%7C0%7C638080431316193570%7CUnknown%7CTWFpbGZsb3d8eyJWIjoiMC4wLjAwMDAiLCJQIjoiV2luMzIiLCJBTiI6Ik1haWwiLCJXVCI6Mn0%3D%7C3000%7C%7C%7C&amp;sdata=QebDlA2D4iEJcYXcTb9SIzAqMZBqnNLwRXA5vcCEo74%3D&amp;reserved=0" TargetMode="External"/><Relationship Id="rId2" Type="http://schemas.openxmlformats.org/officeDocument/2006/relationships/hyperlink" Target="https://nam11.safelinks.protection.outlook.com/?url=https%3A%2F%2Fgithub.com%2Ffuturewei-cloud%2Fchogori-opengauss&amp;data=05%7C01%7Cjfang%40futurewei.com%7Cb160b21566f94416d0d508daeac584bb%7C0fee8ff2a3b240189c753a1d5591fedc%7C1%7C0%7C638080431316193570%7CUnknown%7CTWFpbGZsb3d8eyJWIjoiMC4wLjAwMDAiLCJQIjoiV2luMzIiLCJBTiI6Ik1haWwiLCJXVCI6Mn0%3D%7C3000%7C%7C%7C&amp;sdata=HDhzN3cbmur0N9sSAhMi7E3%2FwK%2Bh1DbOPLk%2BJZ41YGI%3D&amp;reserved=0" TargetMode="External"/><Relationship Id="rId1" Type="http://schemas.openxmlformats.org/officeDocument/2006/relationships/slideLayout" Target="../slideLayouts/slideLayout2.xml"/><Relationship Id="rId5" Type="http://schemas.openxmlformats.org/officeDocument/2006/relationships/hyperlink" Target="https://nam11.safelinks.protection.outlook.com/?url=https%3A%2F%2Fgithub.com%2Ffuturewei-cloud%2Fchogori-opengauss%2Fblob%2Fmainline%2FBuildOpenGauss.md&amp;data=05%7C01%7Cjfang%40futurewei.com%7Cb160b21566f94416d0d508daeac584bb%7C0fee8ff2a3b240189c753a1d5591fedc%7C1%7C0%7C638080431316193570%7CUnknown%7CTWFpbGZsb3d8eyJWIjoiMC4wLjAwMDAiLCJQIjoiV2luMzIiLCJBTiI6Ik1haWwiLCJXVCI6Mn0%3D%7C3000%7C%7C%7C&amp;sdata=wKskW86yH%2BtftR9yM070vBBovghw6W9l2wXPQ09J2CU%3D&amp;reserved=0" TargetMode="External"/><Relationship Id="rId4" Type="http://schemas.openxmlformats.org/officeDocument/2006/relationships/hyperlink" Target="https://nam11.safelinks.protection.outlook.com/?url=https%3A%2F%2Fgithub.com%2Ffuturewei-cloud%2Fchogori-oltpbench&amp;data=05%7C01%7Cjfang%40futurewei.com%7Cb160b21566f94416d0d508daeac584bb%7C0fee8ff2a3b240189c753a1d5591fedc%7C1%7C0%7C638080431316193570%7CUnknown%7CTWFpbGZsb3d8eyJWIjoiMC4wLjAwMDAiLCJQIjoiV2luMzIiLCJBTiI6Ik1haWwiLCJXVCI6Mn0%3D%7C3000%7C%7C%7C&amp;sdata=bQa7%2Bh%2Fj7FB%2Fhw%2FYUZqrljSfys4TThJvpOt4qvERZuw%3D&amp;reserved=0"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 snow covered mountain&#10;&#10;Description automatically generated">
            <a:extLst>
              <a:ext uri="{FF2B5EF4-FFF2-40B4-BE49-F238E27FC236}">
                <a16:creationId xmlns:a16="http://schemas.microsoft.com/office/drawing/2014/main" id="{EF57A8AC-C60B-47CB-B73C-4AEBA71EA2D8}"/>
              </a:ext>
            </a:extLst>
          </p:cNvPr>
          <p:cNvPicPr>
            <a:picLocks noChangeAspect="1"/>
          </p:cNvPicPr>
          <p:nvPr/>
        </p:nvPicPr>
        <p:blipFill rotWithShape="1">
          <a:blip r:embed="rId3">
            <a:extLst>
              <a:ext uri="{28A0092B-C50C-407E-A947-70E740481C1C}">
                <a14:useLocalDpi xmlns:a14="http://schemas.microsoft.com/office/drawing/2010/main" val="0"/>
              </a:ext>
            </a:extLst>
          </a:blip>
          <a:srcRect l="5143" t="9091" r="30221"/>
          <a:stretch/>
        </p:blipFill>
        <p:spPr>
          <a:xfrm>
            <a:off x="3597498" y="-5833"/>
            <a:ext cx="8594501" cy="6863833"/>
          </a:xfrm>
          <a:prstGeom prst="rect">
            <a:avLst/>
          </a:prstGeom>
        </p:spPr>
      </p:pic>
      <p:sp>
        <p:nvSpPr>
          <p:cNvPr id="20" name="Rectangle 1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itle 11">
            <a:extLst>
              <a:ext uri="{FF2B5EF4-FFF2-40B4-BE49-F238E27FC236}">
                <a16:creationId xmlns:a16="http://schemas.microsoft.com/office/drawing/2014/main" id="{F9E1816E-136A-4703-A52E-02E9968C5AC1}"/>
              </a:ext>
            </a:extLst>
          </p:cNvPr>
          <p:cNvSpPr>
            <a:spLocks noGrp="1"/>
          </p:cNvSpPr>
          <p:nvPr>
            <p:ph type="ctrTitle"/>
          </p:nvPr>
        </p:nvSpPr>
        <p:spPr>
          <a:xfrm>
            <a:off x="477981" y="1122363"/>
            <a:ext cx="4023360" cy="3204134"/>
          </a:xfrm>
        </p:spPr>
        <p:txBody>
          <a:bodyPr vert="horz" lIns="91440" tIns="45720" rIns="91440" bIns="45720" rtlCol="0" anchor="b">
            <a:normAutofit/>
          </a:bodyPr>
          <a:lstStyle/>
          <a:p>
            <a:r>
              <a:rPr lang="en-US" sz="3600" dirty="0" err="1">
                <a:solidFill>
                  <a:schemeClr val="tx1"/>
                </a:solidFill>
              </a:rPr>
              <a:t>Chogori</a:t>
            </a:r>
            <a:r>
              <a:rPr lang="en-US" sz="3600" dirty="0">
                <a:solidFill>
                  <a:schemeClr val="tx1"/>
                </a:solidFill>
              </a:rPr>
              <a:t> Project</a:t>
            </a:r>
            <a:br>
              <a:rPr lang="en-US" sz="3600" dirty="0">
                <a:solidFill>
                  <a:schemeClr val="tx1"/>
                </a:solidFill>
              </a:rPr>
            </a:br>
            <a:r>
              <a:rPr lang="en-US" sz="1400" dirty="0">
                <a:solidFill>
                  <a:schemeClr val="tx1"/>
                </a:solidFill>
              </a:rPr>
              <a:t>A memory centric distributed transactional platform,</a:t>
            </a:r>
            <a:br>
              <a:rPr lang="en-US" sz="1400" dirty="0">
                <a:solidFill>
                  <a:schemeClr val="tx1"/>
                </a:solidFill>
              </a:rPr>
            </a:br>
            <a:r>
              <a:rPr lang="en-US" sz="1400" dirty="0">
                <a:solidFill>
                  <a:schemeClr val="tx1"/>
                </a:solidFill>
              </a:rPr>
              <a:t>Distributed NewSQL service and more</a:t>
            </a:r>
            <a:endParaRPr lang="en-US" sz="3600" dirty="0">
              <a:solidFill>
                <a:schemeClr val="tx1"/>
              </a:solidFill>
            </a:endParaRPr>
          </a:p>
        </p:txBody>
      </p:sp>
      <p:sp>
        <p:nvSpPr>
          <p:cNvPr id="13" name="Subtitle 12">
            <a:extLst>
              <a:ext uri="{FF2B5EF4-FFF2-40B4-BE49-F238E27FC236}">
                <a16:creationId xmlns:a16="http://schemas.microsoft.com/office/drawing/2014/main" id="{530E1D90-A70F-4287-9EE1-0BACFB566B25}"/>
              </a:ext>
            </a:extLst>
          </p:cNvPr>
          <p:cNvSpPr>
            <a:spLocks noGrp="1"/>
          </p:cNvSpPr>
          <p:nvPr>
            <p:ph type="subTitle" idx="1"/>
          </p:nvPr>
        </p:nvSpPr>
        <p:spPr>
          <a:xfrm>
            <a:off x="477980" y="4872922"/>
            <a:ext cx="4023359" cy="1208141"/>
          </a:xfrm>
        </p:spPr>
        <p:txBody>
          <a:bodyPr vert="horz" lIns="91440" tIns="45720" rIns="91440" bIns="45720" rtlCol="0">
            <a:normAutofit/>
          </a:bodyPr>
          <a:lstStyle/>
          <a:p>
            <a:pPr>
              <a:lnSpc>
                <a:spcPct val="90000"/>
              </a:lnSpc>
              <a:spcBef>
                <a:spcPts val="1000"/>
              </a:spcBef>
            </a:pPr>
            <a:r>
              <a:rPr lang="en-US" sz="1900" dirty="0">
                <a:solidFill>
                  <a:schemeClr val="tx1"/>
                </a:solidFill>
              </a:rPr>
              <a:t>Seattle Cloud Lab/Cloud Storage Team</a:t>
            </a:r>
          </a:p>
          <a:p>
            <a:pPr>
              <a:lnSpc>
                <a:spcPct val="90000"/>
              </a:lnSpc>
              <a:spcBef>
                <a:spcPts val="1000"/>
              </a:spcBef>
            </a:pPr>
            <a:endParaRPr lang="en-US" sz="1900" dirty="0">
              <a:solidFill>
                <a:schemeClr val="tx1"/>
              </a:solidFill>
            </a:endParaRPr>
          </a:p>
          <a:p>
            <a:pPr>
              <a:lnSpc>
                <a:spcPct val="90000"/>
              </a:lnSpc>
              <a:spcBef>
                <a:spcPts val="1000"/>
              </a:spcBef>
            </a:pPr>
            <a:r>
              <a:rPr lang="en-US" sz="1900" dirty="0">
                <a:solidFill>
                  <a:schemeClr val="tx1"/>
                </a:solidFill>
              </a:rPr>
              <a:t>12/31/2022</a:t>
            </a:r>
          </a:p>
        </p:txBody>
      </p:sp>
      <p:sp>
        <p:nvSpPr>
          <p:cNvPr id="22" name="Rectangle 2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B4AC274C-F0BC-4DC6-B37F-8F7EFB5F9A95}"/>
              </a:ext>
            </a:extLst>
          </p:cNvPr>
          <p:cNvPicPr>
            <a:picLocks noChangeAspect="1"/>
          </p:cNvPicPr>
          <p:nvPr/>
        </p:nvPicPr>
        <p:blipFill>
          <a:blip r:embed="rId4"/>
          <a:stretch>
            <a:fillRect/>
          </a:stretch>
        </p:blipFill>
        <p:spPr>
          <a:xfrm>
            <a:off x="447929" y="461935"/>
            <a:ext cx="3586133" cy="1408679"/>
          </a:xfrm>
          <a:prstGeom prst="rect">
            <a:avLst/>
          </a:prstGeom>
        </p:spPr>
      </p:pic>
    </p:spTree>
    <p:extLst>
      <p:ext uri="{BB962C8B-B14F-4D97-AF65-F5344CB8AC3E}">
        <p14:creationId xmlns:p14="http://schemas.microsoft.com/office/powerpoint/2010/main" val="408475240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085E1-0E6D-C005-3D16-8825C7457A1F}"/>
              </a:ext>
            </a:extLst>
          </p:cNvPr>
          <p:cNvSpPr>
            <a:spLocks noGrp="1"/>
          </p:cNvSpPr>
          <p:nvPr>
            <p:ph type="title"/>
          </p:nvPr>
        </p:nvSpPr>
        <p:spPr>
          <a:xfrm>
            <a:off x="838200" y="18255"/>
            <a:ext cx="10515600" cy="1325563"/>
          </a:xfrm>
        </p:spPr>
        <p:txBody>
          <a:bodyPr/>
          <a:lstStyle/>
          <a:p>
            <a:pPr algn="ctr"/>
            <a:r>
              <a:rPr lang="en-US" dirty="0"/>
              <a:t>Table System Columns</a:t>
            </a:r>
          </a:p>
        </p:txBody>
      </p:sp>
      <p:sp>
        <p:nvSpPr>
          <p:cNvPr id="3" name="Content Placeholder 2">
            <a:extLst>
              <a:ext uri="{FF2B5EF4-FFF2-40B4-BE49-F238E27FC236}">
                <a16:creationId xmlns:a16="http://schemas.microsoft.com/office/drawing/2014/main" id="{86195859-C507-6A6A-CDB9-8D49340A3749}"/>
              </a:ext>
            </a:extLst>
          </p:cNvPr>
          <p:cNvSpPr>
            <a:spLocks noGrp="1"/>
          </p:cNvSpPr>
          <p:nvPr>
            <p:ph idx="1"/>
          </p:nvPr>
        </p:nvSpPr>
        <p:spPr>
          <a:xfrm>
            <a:off x="838200" y="1343818"/>
            <a:ext cx="10515600" cy="4833145"/>
          </a:xfrm>
        </p:spPr>
        <p:txBody>
          <a:bodyPr/>
          <a:lstStyle/>
          <a:p>
            <a:r>
              <a:rPr lang="en-US" dirty="0" err="1"/>
              <a:t>Chogori-opengauss</a:t>
            </a:r>
            <a:r>
              <a:rPr lang="en-US" dirty="0"/>
              <a:t> extends Postgres table system columns, for example, </a:t>
            </a:r>
            <a:r>
              <a:rPr lang="en-US" dirty="0" err="1"/>
              <a:t>oid</a:t>
            </a:r>
            <a:r>
              <a:rPr lang="en-US" dirty="0"/>
              <a:t>, </a:t>
            </a:r>
            <a:r>
              <a:rPr lang="en-US" dirty="0" err="1"/>
              <a:t>cmin</a:t>
            </a:r>
            <a:r>
              <a:rPr lang="en-US" dirty="0"/>
              <a:t>, </a:t>
            </a:r>
            <a:r>
              <a:rPr lang="en-US" dirty="0" err="1"/>
              <a:t>cmax</a:t>
            </a:r>
            <a:r>
              <a:rPr lang="en-US" dirty="0"/>
              <a:t>, and so on, to add the following new system columns</a:t>
            </a:r>
          </a:p>
          <a:p>
            <a:pPr lvl="1"/>
            <a:r>
              <a:rPr lang="en-US" b="1" i="1" dirty="0"/>
              <a:t>K2pgctid</a:t>
            </a:r>
            <a:r>
              <a:rPr lang="en-US" dirty="0"/>
              <a:t>: virtual column representing K2 record key, similar to Postgres's </a:t>
            </a:r>
            <a:r>
              <a:rPr lang="en-US" dirty="0" err="1"/>
              <a:t>SelfItemPointer</a:t>
            </a:r>
            <a:r>
              <a:rPr lang="en-US" dirty="0"/>
              <a:t>/</a:t>
            </a:r>
            <a:r>
              <a:rPr lang="en-US" dirty="0" err="1"/>
              <a:t>ctid</a:t>
            </a:r>
            <a:r>
              <a:rPr lang="en-US" dirty="0"/>
              <a:t> column</a:t>
            </a:r>
          </a:p>
          <a:p>
            <a:pPr lvl="1"/>
            <a:r>
              <a:rPr lang="en-US" b="1" i="1" dirty="0"/>
              <a:t>k2pgrowid</a:t>
            </a:r>
            <a:r>
              <a:rPr lang="en-US" dirty="0"/>
              <a:t>: auto-generated key-column for tables without any primary keys, k2 cannot store duplicate records with the same key directly. This column is not visible to </a:t>
            </a:r>
            <a:r>
              <a:rPr lang="en-US" dirty="0" err="1"/>
              <a:t>postgres</a:t>
            </a:r>
            <a:endParaRPr lang="en-US" dirty="0"/>
          </a:p>
          <a:p>
            <a:pPr lvl="1"/>
            <a:r>
              <a:rPr lang="en-US" b="1" i="1" dirty="0"/>
              <a:t>k2pgidxbasectid</a:t>
            </a:r>
            <a:r>
              <a:rPr lang="en-US" dirty="0"/>
              <a:t>: the k2pgctid of base table row in an index</a:t>
            </a:r>
          </a:p>
          <a:p>
            <a:pPr lvl="1"/>
            <a:r>
              <a:rPr lang="en-US" b="1" i="1" dirty="0"/>
              <a:t>k2pguniqueidxkeysuffix</a:t>
            </a:r>
            <a:r>
              <a:rPr lang="en-US" dirty="0"/>
              <a:t>: extra key column for unique indexes, used to ensure SQL semantics for null (null != null) in K2 PG</a:t>
            </a:r>
          </a:p>
        </p:txBody>
      </p:sp>
      <p:sp>
        <p:nvSpPr>
          <p:cNvPr id="4" name="Slide Number Placeholder 3">
            <a:extLst>
              <a:ext uri="{FF2B5EF4-FFF2-40B4-BE49-F238E27FC236}">
                <a16:creationId xmlns:a16="http://schemas.microsoft.com/office/drawing/2014/main" id="{F51A0B28-F59A-3FA7-7139-AC2A7815728D}"/>
              </a:ext>
            </a:extLst>
          </p:cNvPr>
          <p:cNvSpPr>
            <a:spLocks noGrp="1"/>
          </p:cNvSpPr>
          <p:nvPr>
            <p:ph type="sldNum" sz="quarter" idx="12"/>
          </p:nvPr>
        </p:nvSpPr>
        <p:spPr/>
        <p:txBody>
          <a:bodyPr/>
          <a:lstStyle/>
          <a:p>
            <a:fld id="{902C59DC-1773-4ED1-A17D-B41A7B665381}" type="slidenum">
              <a:rPr lang="en-US" smtClean="0"/>
              <a:t>10</a:t>
            </a:fld>
            <a:endParaRPr lang="en-US"/>
          </a:p>
        </p:txBody>
      </p:sp>
    </p:spTree>
    <p:extLst>
      <p:ext uri="{BB962C8B-B14F-4D97-AF65-F5344CB8AC3E}">
        <p14:creationId xmlns:p14="http://schemas.microsoft.com/office/powerpoint/2010/main" val="3820999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9B587-D44A-F559-C1BC-D1F4A1674DB4}"/>
              </a:ext>
            </a:extLst>
          </p:cNvPr>
          <p:cNvSpPr>
            <a:spLocks noGrp="1"/>
          </p:cNvSpPr>
          <p:nvPr>
            <p:ph type="title"/>
          </p:nvPr>
        </p:nvSpPr>
        <p:spPr>
          <a:xfrm>
            <a:off x="838200" y="284125"/>
            <a:ext cx="10515600" cy="793824"/>
          </a:xfrm>
        </p:spPr>
        <p:txBody>
          <a:bodyPr/>
          <a:lstStyle/>
          <a:p>
            <a:pPr algn="ctr"/>
            <a:r>
              <a:rPr lang="en-US" dirty="0"/>
              <a:t>Table Operations</a:t>
            </a:r>
          </a:p>
        </p:txBody>
      </p:sp>
      <p:sp>
        <p:nvSpPr>
          <p:cNvPr id="3" name="Content Placeholder 2">
            <a:extLst>
              <a:ext uri="{FF2B5EF4-FFF2-40B4-BE49-F238E27FC236}">
                <a16:creationId xmlns:a16="http://schemas.microsoft.com/office/drawing/2014/main" id="{2BAB9CD7-218C-C0AB-FB76-5B565F36738E}"/>
              </a:ext>
            </a:extLst>
          </p:cNvPr>
          <p:cNvSpPr>
            <a:spLocks noGrp="1"/>
          </p:cNvSpPr>
          <p:nvPr>
            <p:ph idx="1"/>
          </p:nvPr>
        </p:nvSpPr>
        <p:spPr>
          <a:xfrm>
            <a:off x="838200" y="1335024"/>
            <a:ext cx="10515600" cy="4841939"/>
          </a:xfrm>
        </p:spPr>
        <p:txBody>
          <a:bodyPr>
            <a:normAutofit fontScale="92500" lnSpcReduction="10000"/>
          </a:bodyPr>
          <a:lstStyle/>
          <a:p>
            <a:r>
              <a:rPr lang="en-US" dirty="0"/>
              <a:t>Hook in K2 logic in </a:t>
            </a:r>
            <a:r>
              <a:rPr lang="en-US" dirty="0" err="1"/>
              <a:t>nodeModifyTable.cpp</a:t>
            </a:r>
            <a:endParaRPr lang="en-US" dirty="0"/>
          </a:p>
          <a:p>
            <a:r>
              <a:rPr lang="en-US" dirty="0"/>
              <a:t>K2 table operations are defined in k2_table_ops.cpp</a:t>
            </a:r>
          </a:p>
          <a:p>
            <a:r>
              <a:rPr lang="en-US" dirty="0"/>
              <a:t>Operations: </a:t>
            </a:r>
            <a:r>
              <a:rPr lang="en-US" sz="2200" dirty="0"/>
              <a:t>k2pgctid is used to reference a row for update and delete operations</a:t>
            </a:r>
          </a:p>
          <a:p>
            <a:pPr lvl="1"/>
            <a:r>
              <a:rPr lang="en-US" dirty="0"/>
              <a:t>Insert</a:t>
            </a:r>
          </a:p>
          <a:p>
            <a:pPr lvl="2"/>
            <a:r>
              <a:rPr lang="en-US" dirty="0"/>
              <a:t>K2PgHeapInsert</a:t>
            </a:r>
          </a:p>
          <a:p>
            <a:pPr lvl="2"/>
            <a:r>
              <a:rPr lang="en-US" dirty="0"/>
              <a:t>K2PgExecuteInsert</a:t>
            </a:r>
          </a:p>
          <a:p>
            <a:pPr lvl="2"/>
            <a:r>
              <a:rPr lang="en-US" dirty="0"/>
              <a:t>K2PgExecuteInsertIndex: cascade index insert after a tuple insert</a:t>
            </a:r>
          </a:p>
          <a:p>
            <a:pPr lvl="1"/>
            <a:r>
              <a:rPr lang="en-US" dirty="0"/>
              <a:t>Update</a:t>
            </a:r>
          </a:p>
          <a:p>
            <a:pPr lvl="2"/>
            <a:r>
              <a:rPr lang="en-US" dirty="0"/>
              <a:t>K2PgExecuteUpdate</a:t>
            </a:r>
          </a:p>
          <a:p>
            <a:pPr lvl="2"/>
            <a:r>
              <a:rPr lang="en-US" dirty="0"/>
              <a:t>K2PgUpdateSysCatalogTuple</a:t>
            </a:r>
          </a:p>
          <a:p>
            <a:pPr lvl="1"/>
            <a:r>
              <a:rPr lang="en-US" dirty="0"/>
              <a:t>Delete</a:t>
            </a:r>
          </a:p>
          <a:p>
            <a:pPr lvl="2"/>
            <a:r>
              <a:rPr lang="en-US" dirty="0"/>
              <a:t>K2PgExecuteDelete</a:t>
            </a:r>
          </a:p>
          <a:p>
            <a:pPr lvl="2"/>
            <a:r>
              <a:rPr lang="en-US" dirty="0"/>
              <a:t>K2PgExecuteDeleteIndex: cascade index delete after a tuple delete</a:t>
            </a:r>
          </a:p>
          <a:p>
            <a:pPr lvl="2"/>
            <a:r>
              <a:rPr lang="en-US" dirty="0"/>
              <a:t>K2PgDeleteSysCatalogTuple</a:t>
            </a:r>
          </a:p>
        </p:txBody>
      </p:sp>
      <p:sp>
        <p:nvSpPr>
          <p:cNvPr id="4" name="Slide Number Placeholder 3">
            <a:extLst>
              <a:ext uri="{FF2B5EF4-FFF2-40B4-BE49-F238E27FC236}">
                <a16:creationId xmlns:a16="http://schemas.microsoft.com/office/drawing/2014/main" id="{6DD21DD1-BEC5-2759-2559-1D65B2DF2A28}"/>
              </a:ext>
            </a:extLst>
          </p:cNvPr>
          <p:cNvSpPr>
            <a:spLocks noGrp="1"/>
          </p:cNvSpPr>
          <p:nvPr>
            <p:ph type="sldNum" sz="quarter" idx="12"/>
          </p:nvPr>
        </p:nvSpPr>
        <p:spPr/>
        <p:txBody>
          <a:bodyPr/>
          <a:lstStyle/>
          <a:p>
            <a:fld id="{902C59DC-1773-4ED1-A17D-B41A7B665381}" type="slidenum">
              <a:rPr lang="en-US" smtClean="0"/>
              <a:t>11</a:t>
            </a:fld>
            <a:endParaRPr lang="en-US"/>
          </a:p>
        </p:txBody>
      </p:sp>
    </p:spTree>
    <p:extLst>
      <p:ext uri="{BB962C8B-B14F-4D97-AF65-F5344CB8AC3E}">
        <p14:creationId xmlns:p14="http://schemas.microsoft.com/office/powerpoint/2010/main" val="1365295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F106-B876-9CAD-7036-5DB1435064A0}"/>
              </a:ext>
            </a:extLst>
          </p:cNvPr>
          <p:cNvSpPr>
            <a:spLocks noGrp="1"/>
          </p:cNvSpPr>
          <p:nvPr>
            <p:ph type="title"/>
          </p:nvPr>
        </p:nvSpPr>
        <p:spPr>
          <a:xfrm>
            <a:off x="838200" y="136525"/>
            <a:ext cx="10515600" cy="878459"/>
          </a:xfrm>
        </p:spPr>
        <p:txBody>
          <a:bodyPr/>
          <a:lstStyle/>
          <a:p>
            <a:pPr algn="ctr"/>
            <a:r>
              <a:rPr lang="en-US" dirty="0"/>
              <a:t>Index Access</a:t>
            </a:r>
          </a:p>
        </p:txBody>
      </p:sp>
      <p:sp>
        <p:nvSpPr>
          <p:cNvPr id="3" name="Content Placeholder 2">
            <a:extLst>
              <a:ext uri="{FF2B5EF4-FFF2-40B4-BE49-F238E27FC236}">
                <a16:creationId xmlns:a16="http://schemas.microsoft.com/office/drawing/2014/main" id="{9F499B92-DF60-C7E8-FA51-70A8601DAEFB}"/>
              </a:ext>
            </a:extLst>
          </p:cNvPr>
          <p:cNvSpPr>
            <a:spLocks noGrp="1"/>
          </p:cNvSpPr>
          <p:nvPr>
            <p:ph idx="1"/>
          </p:nvPr>
        </p:nvSpPr>
        <p:spPr>
          <a:xfrm>
            <a:off x="838200" y="1078992"/>
            <a:ext cx="10515600" cy="5097971"/>
          </a:xfrm>
        </p:spPr>
        <p:txBody>
          <a:bodyPr>
            <a:normAutofit fontScale="85000" lnSpcReduction="20000"/>
          </a:bodyPr>
          <a:lstStyle/>
          <a:p>
            <a:r>
              <a:rPr lang="en-US" dirty="0"/>
              <a:t>No primary index is defined or needed for a base table</a:t>
            </a:r>
          </a:p>
          <a:p>
            <a:r>
              <a:rPr lang="en-US" dirty="0"/>
              <a:t>K2 does not support secondary index natively and a secondary index is a regular SKV schema on K2</a:t>
            </a:r>
          </a:p>
          <a:p>
            <a:r>
              <a:rPr lang="en-US" dirty="0"/>
              <a:t>K2 index is defined as a new index type in </a:t>
            </a:r>
            <a:r>
              <a:rPr lang="en-US" dirty="0" err="1"/>
              <a:t>builtin_funcs.ini</a:t>
            </a:r>
            <a:r>
              <a:rPr lang="en-US" dirty="0"/>
              <a:t>, </a:t>
            </a:r>
            <a:r>
              <a:rPr lang="en-US" dirty="0" err="1"/>
              <a:t>pg_am.h</a:t>
            </a:r>
            <a:r>
              <a:rPr lang="en-US" dirty="0"/>
              <a:t>, </a:t>
            </a:r>
            <a:r>
              <a:rPr lang="en-US" dirty="0" err="1"/>
              <a:t>pg_opclass.h</a:t>
            </a:r>
            <a:r>
              <a:rPr lang="en-US" dirty="0"/>
              <a:t>, and </a:t>
            </a:r>
            <a:r>
              <a:rPr lang="en-US" dirty="0" err="1"/>
              <a:t>pg_opfamily.h</a:t>
            </a:r>
            <a:endParaRPr lang="en-US" dirty="0"/>
          </a:p>
          <a:p>
            <a:r>
              <a:rPr lang="en-US" dirty="0"/>
              <a:t>k2_index_ops.h defines the index access functions for k2 index, for example,</a:t>
            </a:r>
          </a:p>
          <a:p>
            <a:pPr lvl="1"/>
            <a:r>
              <a:rPr lang="en-US" dirty="0"/>
              <a:t>k2inbuild</a:t>
            </a:r>
          </a:p>
          <a:p>
            <a:pPr lvl="1"/>
            <a:r>
              <a:rPr lang="en-US" dirty="0"/>
              <a:t>k2ininsert</a:t>
            </a:r>
          </a:p>
          <a:p>
            <a:pPr lvl="1"/>
            <a:r>
              <a:rPr lang="en-US" dirty="0"/>
              <a:t>k2inbeginscan</a:t>
            </a:r>
          </a:p>
          <a:p>
            <a:pPr lvl="1"/>
            <a:r>
              <a:rPr lang="en-US" dirty="0"/>
              <a:t>k2ingettuple</a:t>
            </a:r>
          </a:p>
          <a:p>
            <a:pPr lvl="1"/>
            <a:r>
              <a:rPr lang="en-US" dirty="0"/>
              <a:t>k2indelete</a:t>
            </a:r>
          </a:p>
          <a:p>
            <a:r>
              <a:rPr lang="en-US" dirty="0"/>
              <a:t>K2 index intercepts the default B tree index access and redirects it to k2 index when IsK2PgEnabled() in k2pg_aux.h returns true</a:t>
            </a:r>
          </a:p>
          <a:p>
            <a:r>
              <a:rPr lang="en-US" dirty="0"/>
              <a:t>Some cascade index operation for a tuple operation is handled in k2_table_ops.cpp directly</a:t>
            </a:r>
          </a:p>
        </p:txBody>
      </p:sp>
      <p:sp>
        <p:nvSpPr>
          <p:cNvPr id="4" name="Slide Number Placeholder 3">
            <a:extLst>
              <a:ext uri="{FF2B5EF4-FFF2-40B4-BE49-F238E27FC236}">
                <a16:creationId xmlns:a16="http://schemas.microsoft.com/office/drawing/2014/main" id="{3CD621F2-C98C-5A9F-AECD-F52B122B45E9}"/>
              </a:ext>
            </a:extLst>
          </p:cNvPr>
          <p:cNvSpPr>
            <a:spLocks noGrp="1"/>
          </p:cNvSpPr>
          <p:nvPr>
            <p:ph type="sldNum" sz="quarter" idx="12"/>
          </p:nvPr>
        </p:nvSpPr>
        <p:spPr/>
        <p:txBody>
          <a:bodyPr/>
          <a:lstStyle/>
          <a:p>
            <a:fld id="{902C59DC-1773-4ED1-A17D-B41A7B665381}" type="slidenum">
              <a:rPr lang="en-US" smtClean="0"/>
              <a:t>12</a:t>
            </a:fld>
            <a:endParaRPr lang="en-US"/>
          </a:p>
        </p:txBody>
      </p:sp>
    </p:spTree>
    <p:extLst>
      <p:ext uri="{BB962C8B-B14F-4D97-AF65-F5344CB8AC3E}">
        <p14:creationId xmlns:p14="http://schemas.microsoft.com/office/powerpoint/2010/main" val="220947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5CC02-B290-40F9-5787-C9A95AC276D5}"/>
              </a:ext>
            </a:extLst>
          </p:cNvPr>
          <p:cNvSpPr>
            <a:spLocks noGrp="1"/>
          </p:cNvSpPr>
          <p:nvPr>
            <p:ph type="title"/>
          </p:nvPr>
        </p:nvSpPr>
        <p:spPr>
          <a:xfrm>
            <a:off x="838200" y="136525"/>
            <a:ext cx="10515600" cy="1015619"/>
          </a:xfrm>
        </p:spPr>
        <p:txBody>
          <a:bodyPr/>
          <a:lstStyle/>
          <a:p>
            <a:pPr algn="ctr"/>
            <a:r>
              <a:rPr lang="en-US" dirty="0"/>
              <a:t>Scan Operations</a:t>
            </a:r>
          </a:p>
        </p:txBody>
      </p:sp>
      <p:sp>
        <p:nvSpPr>
          <p:cNvPr id="3" name="Content Placeholder 2">
            <a:extLst>
              <a:ext uri="{FF2B5EF4-FFF2-40B4-BE49-F238E27FC236}">
                <a16:creationId xmlns:a16="http://schemas.microsoft.com/office/drawing/2014/main" id="{82DA1711-88D7-244B-3993-6480E6F5C117}"/>
              </a:ext>
            </a:extLst>
          </p:cNvPr>
          <p:cNvSpPr>
            <a:spLocks noGrp="1"/>
          </p:cNvSpPr>
          <p:nvPr>
            <p:ph idx="1"/>
          </p:nvPr>
        </p:nvSpPr>
        <p:spPr>
          <a:xfrm>
            <a:off x="838200" y="1152144"/>
            <a:ext cx="10515600" cy="5024819"/>
          </a:xfrm>
        </p:spPr>
        <p:txBody>
          <a:bodyPr>
            <a:normAutofit fontScale="92500" lnSpcReduction="20000"/>
          </a:bodyPr>
          <a:lstStyle/>
          <a:p>
            <a:r>
              <a:rPr lang="en-US" dirty="0"/>
              <a:t>K2 logic is hooked into sequential scan, index scan, and index only scan to redirect the scan operation to k2 platform instead of local file systems</a:t>
            </a:r>
          </a:p>
          <a:p>
            <a:r>
              <a:rPr lang="en-US" dirty="0"/>
              <a:t>K2 system table and heap scan operations are defined in k2catam.h, for example,</a:t>
            </a:r>
          </a:p>
          <a:p>
            <a:pPr lvl="1"/>
            <a:r>
              <a:rPr lang="en-US" dirty="0"/>
              <a:t>System table scan</a:t>
            </a:r>
          </a:p>
          <a:p>
            <a:pPr lvl="2"/>
            <a:r>
              <a:rPr lang="en-US" dirty="0" err="1"/>
              <a:t>cam_systable_beginscan</a:t>
            </a:r>
            <a:endParaRPr lang="en-US" dirty="0"/>
          </a:p>
          <a:p>
            <a:pPr lvl="2"/>
            <a:r>
              <a:rPr lang="en-US" dirty="0" err="1"/>
              <a:t>cam_systable_getnext</a:t>
            </a:r>
            <a:endParaRPr lang="en-US" dirty="0"/>
          </a:p>
          <a:p>
            <a:pPr lvl="2"/>
            <a:r>
              <a:rPr lang="en-US" dirty="0" err="1"/>
              <a:t>cam_systable_endscan</a:t>
            </a:r>
            <a:endParaRPr lang="en-US" dirty="0"/>
          </a:p>
          <a:p>
            <a:pPr lvl="1"/>
            <a:r>
              <a:rPr lang="en-US" dirty="0"/>
              <a:t>Heap scan</a:t>
            </a:r>
          </a:p>
          <a:p>
            <a:pPr lvl="2"/>
            <a:r>
              <a:rPr lang="en-US" dirty="0" err="1"/>
              <a:t>cam_heap_beginscan</a:t>
            </a:r>
            <a:endParaRPr lang="en-US" dirty="0"/>
          </a:p>
          <a:p>
            <a:pPr lvl="2"/>
            <a:r>
              <a:rPr lang="en-US" dirty="0" err="1"/>
              <a:t>cam_heap_getnext</a:t>
            </a:r>
            <a:endParaRPr lang="en-US" dirty="0"/>
          </a:p>
          <a:p>
            <a:pPr lvl="2"/>
            <a:r>
              <a:rPr lang="en-US" dirty="0" err="1"/>
              <a:t>cam_heap_endscan</a:t>
            </a:r>
            <a:endParaRPr lang="en-US" dirty="0"/>
          </a:p>
          <a:p>
            <a:r>
              <a:rPr lang="en-US" dirty="0"/>
              <a:t>Index only scan is handled by index functions in k2_index_ops.h directly</a:t>
            </a:r>
          </a:p>
          <a:p>
            <a:pPr lvl="1"/>
            <a:r>
              <a:rPr lang="en-US" dirty="0"/>
              <a:t>k2inbeginscan</a:t>
            </a:r>
          </a:p>
          <a:p>
            <a:pPr lvl="1"/>
            <a:r>
              <a:rPr lang="en-US" dirty="0"/>
              <a:t>k2ingettuple</a:t>
            </a:r>
          </a:p>
          <a:p>
            <a:pPr lvl="1"/>
            <a:r>
              <a:rPr lang="en-US" dirty="0"/>
              <a:t>k2inendscan</a:t>
            </a:r>
          </a:p>
          <a:p>
            <a:pPr lvl="1"/>
            <a:endParaRPr lang="en-US" dirty="0"/>
          </a:p>
          <a:p>
            <a:endParaRPr lang="en-US" dirty="0"/>
          </a:p>
        </p:txBody>
      </p:sp>
      <p:sp>
        <p:nvSpPr>
          <p:cNvPr id="4" name="Slide Number Placeholder 3">
            <a:extLst>
              <a:ext uri="{FF2B5EF4-FFF2-40B4-BE49-F238E27FC236}">
                <a16:creationId xmlns:a16="http://schemas.microsoft.com/office/drawing/2014/main" id="{67B02A5E-E246-241E-D867-39338ECC9CAA}"/>
              </a:ext>
            </a:extLst>
          </p:cNvPr>
          <p:cNvSpPr>
            <a:spLocks noGrp="1"/>
          </p:cNvSpPr>
          <p:nvPr>
            <p:ph type="sldNum" sz="quarter" idx="12"/>
          </p:nvPr>
        </p:nvSpPr>
        <p:spPr/>
        <p:txBody>
          <a:bodyPr/>
          <a:lstStyle/>
          <a:p>
            <a:fld id="{902C59DC-1773-4ED1-A17D-B41A7B665381}" type="slidenum">
              <a:rPr lang="en-US" smtClean="0"/>
              <a:t>13</a:t>
            </a:fld>
            <a:endParaRPr lang="en-US"/>
          </a:p>
        </p:txBody>
      </p:sp>
    </p:spTree>
    <p:extLst>
      <p:ext uri="{BB962C8B-B14F-4D97-AF65-F5344CB8AC3E}">
        <p14:creationId xmlns:p14="http://schemas.microsoft.com/office/powerpoint/2010/main" val="784907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88097-7238-56BC-6837-DDA5DC8875F2}"/>
              </a:ext>
            </a:extLst>
          </p:cNvPr>
          <p:cNvSpPr>
            <a:spLocks noGrp="1"/>
          </p:cNvSpPr>
          <p:nvPr>
            <p:ph type="title"/>
          </p:nvPr>
        </p:nvSpPr>
        <p:spPr>
          <a:xfrm>
            <a:off x="838200" y="136525"/>
            <a:ext cx="10515600" cy="1061339"/>
          </a:xfrm>
        </p:spPr>
        <p:txBody>
          <a:bodyPr/>
          <a:lstStyle/>
          <a:p>
            <a:pPr algn="ctr"/>
            <a:r>
              <a:rPr lang="en-US" dirty="0"/>
              <a:t>Memory Context</a:t>
            </a:r>
          </a:p>
        </p:txBody>
      </p:sp>
      <p:sp>
        <p:nvSpPr>
          <p:cNvPr id="3" name="Content Placeholder 2">
            <a:extLst>
              <a:ext uri="{FF2B5EF4-FFF2-40B4-BE49-F238E27FC236}">
                <a16:creationId xmlns:a16="http://schemas.microsoft.com/office/drawing/2014/main" id="{46EEC928-0954-DEF6-FFF1-ACF2DC07D6C2}"/>
              </a:ext>
            </a:extLst>
          </p:cNvPr>
          <p:cNvSpPr>
            <a:spLocks noGrp="1"/>
          </p:cNvSpPr>
          <p:nvPr>
            <p:ph idx="1"/>
          </p:nvPr>
        </p:nvSpPr>
        <p:spPr>
          <a:xfrm>
            <a:off x="838200" y="1197864"/>
            <a:ext cx="10515600" cy="4979099"/>
          </a:xfrm>
        </p:spPr>
        <p:txBody>
          <a:bodyPr>
            <a:normAutofit/>
          </a:bodyPr>
          <a:lstStyle/>
          <a:p>
            <a:r>
              <a:rPr lang="en-US" dirty="0"/>
              <a:t>Postgres uses memory context, i.e., a chunk of memory for a query statement and it will be reclaimed in whole at the end to avoid memory leaking during query execution.</a:t>
            </a:r>
          </a:p>
          <a:p>
            <a:r>
              <a:rPr lang="en-US" dirty="0"/>
              <a:t>K2 PG added an entry k2pg_memctx to </a:t>
            </a:r>
            <a:r>
              <a:rPr lang="en-US" dirty="0" err="1"/>
              <a:t>MemoryContext</a:t>
            </a:r>
            <a:r>
              <a:rPr lang="en-US" dirty="0"/>
              <a:t> object to hold k2 related data structures for a query</a:t>
            </a:r>
          </a:p>
          <a:p>
            <a:r>
              <a:rPr lang="en-US" dirty="0"/>
              <a:t>Postgres switches memory contexts during query execution, GetCurrentK2Memctx() in </a:t>
            </a:r>
            <a:r>
              <a:rPr lang="en-US" dirty="0" err="1"/>
              <a:t>mcxt.cpp</a:t>
            </a:r>
            <a:r>
              <a:rPr lang="en-US" dirty="0"/>
              <a:t> returns the current k2pg_memctx </a:t>
            </a:r>
          </a:p>
          <a:p>
            <a:r>
              <a:rPr lang="en-US" dirty="0" err="1"/>
              <a:t>PgMemctx</a:t>
            </a:r>
            <a:r>
              <a:rPr lang="en-US" dirty="0"/>
              <a:t> is defined in </a:t>
            </a:r>
            <a:r>
              <a:rPr lang="en-US" dirty="0" err="1"/>
              <a:t>pg_memctx.h</a:t>
            </a:r>
            <a:r>
              <a:rPr lang="en-US" dirty="0"/>
              <a:t> to hold data structures used in </a:t>
            </a:r>
            <a:r>
              <a:rPr lang="en-US" dirty="0" err="1"/>
              <a:t>PgGate</a:t>
            </a:r>
            <a:r>
              <a:rPr lang="en-US" dirty="0"/>
              <a:t>. These data structures are C++ objects and cannot be released using default C memory </a:t>
            </a:r>
            <a:r>
              <a:rPr lang="en-US" dirty="0" err="1"/>
              <a:t>apis</a:t>
            </a:r>
            <a:r>
              <a:rPr lang="en-US" dirty="0"/>
              <a:t>. Instead, they are released by C++ destructors.</a:t>
            </a:r>
          </a:p>
          <a:p>
            <a:pPr marL="0" indent="0">
              <a:buNone/>
            </a:pPr>
            <a:endParaRPr lang="en-US" dirty="0"/>
          </a:p>
        </p:txBody>
      </p:sp>
      <p:sp>
        <p:nvSpPr>
          <p:cNvPr id="4" name="Slide Number Placeholder 3">
            <a:extLst>
              <a:ext uri="{FF2B5EF4-FFF2-40B4-BE49-F238E27FC236}">
                <a16:creationId xmlns:a16="http://schemas.microsoft.com/office/drawing/2014/main" id="{2735DE2C-678A-114B-CF07-282A1645E7D1}"/>
              </a:ext>
            </a:extLst>
          </p:cNvPr>
          <p:cNvSpPr>
            <a:spLocks noGrp="1"/>
          </p:cNvSpPr>
          <p:nvPr>
            <p:ph type="sldNum" sz="quarter" idx="12"/>
          </p:nvPr>
        </p:nvSpPr>
        <p:spPr/>
        <p:txBody>
          <a:bodyPr/>
          <a:lstStyle/>
          <a:p>
            <a:fld id="{902C59DC-1773-4ED1-A17D-B41A7B665381}" type="slidenum">
              <a:rPr lang="en-US" smtClean="0"/>
              <a:t>14</a:t>
            </a:fld>
            <a:endParaRPr lang="en-US"/>
          </a:p>
        </p:txBody>
      </p:sp>
    </p:spTree>
    <p:extLst>
      <p:ext uri="{BB962C8B-B14F-4D97-AF65-F5344CB8AC3E}">
        <p14:creationId xmlns:p14="http://schemas.microsoft.com/office/powerpoint/2010/main" val="1530200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39EEF-E70F-BB00-B63E-93AE2D6C57B1}"/>
              </a:ext>
            </a:extLst>
          </p:cNvPr>
          <p:cNvSpPr>
            <a:spLocks noGrp="1"/>
          </p:cNvSpPr>
          <p:nvPr>
            <p:ph type="title"/>
          </p:nvPr>
        </p:nvSpPr>
        <p:spPr>
          <a:xfrm>
            <a:off x="838200" y="136525"/>
            <a:ext cx="10515600" cy="1024763"/>
          </a:xfrm>
        </p:spPr>
        <p:txBody>
          <a:bodyPr/>
          <a:lstStyle/>
          <a:p>
            <a:pPr algn="ctr"/>
            <a:r>
              <a:rPr lang="en-US" dirty="0"/>
              <a:t>Cache Refresh</a:t>
            </a:r>
          </a:p>
        </p:txBody>
      </p:sp>
      <p:sp>
        <p:nvSpPr>
          <p:cNvPr id="3" name="Content Placeholder 2">
            <a:extLst>
              <a:ext uri="{FF2B5EF4-FFF2-40B4-BE49-F238E27FC236}">
                <a16:creationId xmlns:a16="http://schemas.microsoft.com/office/drawing/2014/main" id="{489C4F3C-BF74-DD61-598B-1C3383624BE3}"/>
              </a:ext>
            </a:extLst>
          </p:cNvPr>
          <p:cNvSpPr>
            <a:spLocks noGrp="1"/>
          </p:cNvSpPr>
          <p:nvPr>
            <p:ph idx="1"/>
          </p:nvPr>
        </p:nvSpPr>
        <p:spPr>
          <a:xfrm>
            <a:off x="838200" y="1161288"/>
            <a:ext cx="10515600" cy="5015675"/>
          </a:xfrm>
        </p:spPr>
        <p:txBody>
          <a:bodyPr/>
          <a:lstStyle/>
          <a:p>
            <a:r>
              <a:rPr lang="en-US" dirty="0"/>
              <a:t>Postgres manages system catalog cache internally in </a:t>
            </a:r>
            <a:r>
              <a:rPr lang="en-US" dirty="0" err="1"/>
              <a:t>catcache.cpp</a:t>
            </a:r>
            <a:r>
              <a:rPr lang="en-US" dirty="0"/>
              <a:t>, </a:t>
            </a:r>
            <a:r>
              <a:rPr lang="en-US" dirty="0" err="1"/>
              <a:t>relcache.cpp</a:t>
            </a:r>
            <a:r>
              <a:rPr lang="en-US" dirty="0"/>
              <a:t>, and </a:t>
            </a:r>
            <a:r>
              <a:rPr lang="en-US" dirty="0" err="1"/>
              <a:t>syscache.cpp</a:t>
            </a:r>
            <a:endParaRPr lang="en-US" dirty="0"/>
          </a:p>
          <a:p>
            <a:r>
              <a:rPr lang="en-US" dirty="0"/>
              <a:t>K2 logic updated the above files for cache load and refresh from k2 platform</a:t>
            </a:r>
          </a:p>
          <a:p>
            <a:r>
              <a:rPr lang="en-US" dirty="0" err="1"/>
              <a:t>catalog_version</a:t>
            </a:r>
            <a:r>
              <a:rPr lang="en-US" dirty="0"/>
              <a:t> is defined for the system catalog. Its value increases after a catalog metadata update. </a:t>
            </a:r>
          </a:p>
          <a:p>
            <a:r>
              <a:rPr lang="en-US" dirty="0" err="1"/>
              <a:t>catalog_version</a:t>
            </a:r>
            <a:r>
              <a:rPr lang="en-US" dirty="0"/>
              <a:t> is stored as part of </a:t>
            </a:r>
            <a:r>
              <a:rPr lang="en-US" dirty="0" err="1"/>
              <a:t>ClusterInfo</a:t>
            </a:r>
            <a:r>
              <a:rPr lang="en-US" dirty="0"/>
              <a:t> in K2 platform</a:t>
            </a:r>
          </a:p>
          <a:p>
            <a:r>
              <a:rPr lang="en-US" dirty="0"/>
              <a:t>K2 uses </a:t>
            </a:r>
            <a:r>
              <a:rPr lang="en-US" dirty="0" err="1"/>
              <a:t>catalog_version</a:t>
            </a:r>
            <a:r>
              <a:rPr lang="en-US" dirty="0"/>
              <a:t> to invalidate caches after a version change</a:t>
            </a:r>
          </a:p>
        </p:txBody>
      </p:sp>
      <p:sp>
        <p:nvSpPr>
          <p:cNvPr id="4" name="Slide Number Placeholder 3">
            <a:extLst>
              <a:ext uri="{FF2B5EF4-FFF2-40B4-BE49-F238E27FC236}">
                <a16:creationId xmlns:a16="http://schemas.microsoft.com/office/drawing/2014/main" id="{B2BD876B-5831-A2C6-F12E-A8055BAA3764}"/>
              </a:ext>
            </a:extLst>
          </p:cNvPr>
          <p:cNvSpPr>
            <a:spLocks noGrp="1"/>
          </p:cNvSpPr>
          <p:nvPr>
            <p:ph type="sldNum" sz="quarter" idx="12"/>
          </p:nvPr>
        </p:nvSpPr>
        <p:spPr/>
        <p:txBody>
          <a:bodyPr/>
          <a:lstStyle/>
          <a:p>
            <a:fld id="{902C59DC-1773-4ED1-A17D-B41A7B665381}" type="slidenum">
              <a:rPr lang="en-US" smtClean="0"/>
              <a:t>15</a:t>
            </a:fld>
            <a:endParaRPr lang="en-US"/>
          </a:p>
        </p:txBody>
      </p:sp>
    </p:spTree>
    <p:extLst>
      <p:ext uri="{BB962C8B-B14F-4D97-AF65-F5344CB8AC3E}">
        <p14:creationId xmlns:p14="http://schemas.microsoft.com/office/powerpoint/2010/main" val="504939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370DF-33F7-46CD-BC25-C656200345C1}"/>
              </a:ext>
            </a:extLst>
          </p:cNvPr>
          <p:cNvSpPr>
            <a:spLocks noGrp="1"/>
          </p:cNvSpPr>
          <p:nvPr>
            <p:ph type="title"/>
          </p:nvPr>
        </p:nvSpPr>
        <p:spPr/>
        <p:txBody>
          <a:bodyPr/>
          <a:lstStyle/>
          <a:p>
            <a:pPr algn="ctr"/>
            <a:r>
              <a:rPr lang="en-US" dirty="0" err="1"/>
              <a:t>PgGate</a:t>
            </a:r>
            <a:endParaRPr lang="en-US" dirty="0"/>
          </a:p>
        </p:txBody>
      </p:sp>
      <p:sp>
        <p:nvSpPr>
          <p:cNvPr id="3" name="Content Placeholder 2">
            <a:extLst>
              <a:ext uri="{FF2B5EF4-FFF2-40B4-BE49-F238E27FC236}">
                <a16:creationId xmlns:a16="http://schemas.microsoft.com/office/drawing/2014/main" id="{D0AB66A0-35E5-408F-ACD8-9F8F856AF77C}"/>
              </a:ext>
            </a:extLst>
          </p:cNvPr>
          <p:cNvSpPr>
            <a:spLocks noGrp="1"/>
          </p:cNvSpPr>
          <p:nvPr>
            <p:ph idx="1"/>
          </p:nvPr>
        </p:nvSpPr>
        <p:spPr/>
        <p:txBody>
          <a:bodyPr/>
          <a:lstStyle/>
          <a:p>
            <a:r>
              <a:rPr lang="en-US" sz="2400" dirty="0"/>
              <a:t>Bridge between core </a:t>
            </a:r>
            <a:r>
              <a:rPr lang="en-US" sz="2400" dirty="0" err="1"/>
              <a:t>opengauss</a:t>
            </a:r>
            <a:r>
              <a:rPr lang="en-US" sz="2400" dirty="0"/>
              <a:t> code and </a:t>
            </a:r>
            <a:r>
              <a:rPr lang="en-US" sz="2400" dirty="0" err="1"/>
              <a:t>Chogori</a:t>
            </a:r>
            <a:r>
              <a:rPr lang="en-US" sz="2400" dirty="0"/>
              <a:t> storage code</a:t>
            </a:r>
            <a:endParaRPr lang="en-US" sz="2000" dirty="0"/>
          </a:p>
          <a:p>
            <a:r>
              <a:rPr lang="en-US" sz="2400" dirty="0"/>
              <a:t>API for DML (insert, select, </a:t>
            </a:r>
            <a:r>
              <a:rPr lang="en-US" sz="2400" dirty="0" err="1"/>
              <a:t>etc</a:t>
            </a:r>
            <a:r>
              <a:rPr lang="en-US" sz="2400" dirty="0"/>
              <a:t>) and DDL (create table, etc.) called by </a:t>
            </a:r>
            <a:r>
              <a:rPr lang="en-US" sz="2400" dirty="0" err="1"/>
              <a:t>opengauss</a:t>
            </a:r>
            <a:r>
              <a:rPr lang="en-US" sz="2400" dirty="0"/>
              <a:t> code</a:t>
            </a:r>
          </a:p>
          <a:p>
            <a:r>
              <a:rPr lang="en-US" sz="2400" dirty="0"/>
              <a:t>Important files:</a:t>
            </a:r>
          </a:p>
          <a:p>
            <a:pPr lvl="1"/>
            <a:r>
              <a:rPr lang="en-US" sz="2000" dirty="0" err="1"/>
              <a:t>src</a:t>
            </a:r>
            <a:r>
              <a:rPr lang="en-US" sz="2000" dirty="0"/>
              <a:t>/</a:t>
            </a:r>
            <a:r>
              <a:rPr lang="en-US" sz="2000" dirty="0" err="1"/>
              <a:t>gausskernel</a:t>
            </a:r>
            <a:r>
              <a:rPr lang="en-US" sz="2000" dirty="0"/>
              <a:t>/storage/access/k2/</a:t>
            </a:r>
            <a:r>
              <a:rPr lang="en-US" sz="2000" dirty="0" err="1"/>
              <a:t>pg_gate_api.cpp</a:t>
            </a:r>
            <a:endParaRPr lang="en-US" sz="2000" dirty="0"/>
          </a:p>
          <a:p>
            <a:pPr lvl="1"/>
            <a:r>
              <a:rPr lang="en-US" sz="2000" dirty="0" err="1"/>
              <a:t>src</a:t>
            </a:r>
            <a:r>
              <a:rPr lang="en-US" sz="2000" dirty="0"/>
              <a:t>/</a:t>
            </a:r>
            <a:r>
              <a:rPr lang="en-US" sz="2000" dirty="0" err="1"/>
              <a:t>gausskernel</a:t>
            </a:r>
            <a:r>
              <a:rPr lang="en-US" sz="2000" dirty="0"/>
              <a:t>/storage/access/k2/</a:t>
            </a:r>
            <a:r>
              <a:rPr lang="en-US" sz="2000" dirty="0" err="1"/>
              <a:t>storage.cpp</a:t>
            </a:r>
            <a:endParaRPr lang="en-US" sz="2000" dirty="0"/>
          </a:p>
        </p:txBody>
      </p:sp>
      <p:sp>
        <p:nvSpPr>
          <p:cNvPr id="4" name="Slide Number Placeholder 3">
            <a:extLst>
              <a:ext uri="{FF2B5EF4-FFF2-40B4-BE49-F238E27FC236}">
                <a16:creationId xmlns:a16="http://schemas.microsoft.com/office/drawing/2014/main" id="{48C46671-2A34-44AE-BB6E-E02A3B9D4691}"/>
              </a:ext>
            </a:extLst>
          </p:cNvPr>
          <p:cNvSpPr>
            <a:spLocks noGrp="1"/>
          </p:cNvSpPr>
          <p:nvPr>
            <p:ph type="sldNum" sz="quarter" idx="12"/>
          </p:nvPr>
        </p:nvSpPr>
        <p:spPr/>
        <p:txBody>
          <a:bodyPr/>
          <a:lstStyle/>
          <a:p>
            <a:fld id="{902C59DC-1773-4ED1-A17D-B41A7B665381}" type="slidenum">
              <a:rPr lang="en-US" smtClean="0"/>
              <a:t>16</a:t>
            </a:fld>
            <a:endParaRPr lang="en-US"/>
          </a:p>
        </p:txBody>
      </p:sp>
    </p:spTree>
    <p:extLst>
      <p:ext uri="{BB962C8B-B14F-4D97-AF65-F5344CB8AC3E}">
        <p14:creationId xmlns:p14="http://schemas.microsoft.com/office/powerpoint/2010/main" val="1852188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370DF-33F7-46CD-BC25-C656200345C1}"/>
              </a:ext>
            </a:extLst>
          </p:cNvPr>
          <p:cNvSpPr>
            <a:spLocks noGrp="1"/>
          </p:cNvSpPr>
          <p:nvPr>
            <p:ph type="title"/>
          </p:nvPr>
        </p:nvSpPr>
        <p:spPr/>
        <p:txBody>
          <a:bodyPr/>
          <a:lstStyle/>
          <a:p>
            <a:pPr algn="ctr"/>
            <a:r>
              <a:rPr lang="en-US" dirty="0" err="1"/>
              <a:t>PgGate</a:t>
            </a:r>
            <a:r>
              <a:rPr lang="en-US" dirty="0"/>
              <a:t>, </a:t>
            </a:r>
            <a:r>
              <a:rPr lang="en-US" dirty="0" err="1"/>
              <a:t>Chogori</a:t>
            </a:r>
            <a:r>
              <a:rPr lang="en-US" dirty="0"/>
              <a:t> data mapping</a:t>
            </a:r>
          </a:p>
        </p:txBody>
      </p:sp>
      <p:sp>
        <p:nvSpPr>
          <p:cNvPr id="3" name="Content Placeholder 2">
            <a:extLst>
              <a:ext uri="{FF2B5EF4-FFF2-40B4-BE49-F238E27FC236}">
                <a16:creationId xmlns:a16="http://schemas.microsoft.com/office/drawing/2014/main" id="{D0AB66A0-35E5-408F-ACD8-9F8F856AF77C}"/>
              </a:ext>
            </a:extLst>
          </p:cNvPr>
          <p:cNvSpPr>
            <a:spLocks noGrp="1"/>
          </p:cNvSpPr>
          <p:nvPr>
            <p:ph idx="1"/>
          </p:nvPr>
        </p:nvSpPr>
        <p:spPr/>
        <p:txBody>
          <a:bodyPr/>
          <a:lstStyle/>
          <a:p>
            <a:r>
              <a:rPr lang="en-US" sz="2000" dirty="0"/>
              <a:t>Database -&gt; </a:t>
            </a:r>
            <a:r>
              <a:rPr lang="en-US" sz="2000" dirty="0" err="1"/>
              <a:t>Chogori</a:t>
            </a:r>
            <a:r>
              <a:rPr lang="en-US" sz="2000" dirty="0"/>
              <a:t> collection</a:t>
            </a:r>
          </a:p>
          <a:p>
            <a:r>
              <a:rPr lang="en-US" sz="2000" dirty="0"/>
              <a:t>Table heap data -&gt; </a:t>
            </a:r>
            <a:r>
              <a:rPr lang="en-US" sz="2000" dirty="0" err="1"/>
              <a:t>Chogori</a:t>
            </a:r>
            <a:r>
              <a:rPr lang="en-US" sz="2000" dirty="0"/>
              <a:t> schema + SKV records</a:t>
            </a:r>
          </a:p>
          <a:p>
            <a:r>
              <a:rPr lang="en-US" sz="2000" dirty="0"/>
              <a:t>Index -&gt; </a:t>
            </a:r>
            <a:r>
              <a:rPr lang="en-US" sz="2000" dirty="0" err="1"/>
              <a:t>Chogori</a:t>
            </a:r>
            <a:r>
              <a:rPr lang="en-US" sz="2000" dirty="0"/>
              <a:t> schema + SKV records</a:t>
            </a:r>
          </a:p>
          <a:p>
            <a:endParaRPr lang="en-US" sz="2000" dirty="0"/>
          </a:p>
          <a:p>
            <a:r>
              <a:rPr lang="en-US" sz="2000" dirty="0"/>
              <a:t>Heap row data -&gt; SKV record: </a:t>
            </a:r>
            <a:r>
              <a:rPr lang="en-US" sz="2000" dirty="0" err="1"/>
              <a:t>TableID</a:t>
            </a:r>
            <a:r>
              <a:rPr lang="en-US" sz="2000" dirty="0"/>
              <a:t> + </a:t>
            </a:r>
            <a:r>
              <a:rPr lang="en-US" sz="2000" dirty="0" err="1"/>
              <a:t>IndexID</a:t>
            </a:r>
            <a:r>
              <a:rPr lang="en-US" sz="2000" dirty="0"/>
              <a:t> + K2PgRowID + Attribute Fields</a:t>
            </a:r>
          </a:p>
          <a:p>
            <a:pPr lvl="1"/>
            <a:r>
              <a:rPr lang="en-US" sz="1600" dirty="0" err="1"/>
              <a:t>TableID</a:t>
            </a:r>
            <a:r>
              <a:rPr lang="en-US" sz="1600" dirty="0"/>
              <a:t> and </a:t>
            </a:r>
            <a:r>
              <a:rPr lang="en-US" sz="1600" dirty="0" err="1"/>
              <a:t>IndexID</a:t>
            </a:r>
            <a:r>
              <a:rPr lang="en-US" sz="1600" dirty="0"/>
              <a:t> fields keeps the data together for tables and indexes on as few </a:t>
            </a:r>
            <a:r>
              <a:rPr lang="en-US" sz="1600" dirty="0" err="1"/>
              <a:t>chogori</a:t>
            </a:r>
            <a:r>
              <a:rPr lang="en-US" sz="1600" dirty="0"/>
              <a:t> partitions as possible</a:t>
            </a:r>
          </a:p>
          <a:p>
            <a:pPr lvl="1"/>
            <a:r>
              <a:rPr lang="en-US" sz="1600" dirty="0"/>
              <a:t>K2PgRowID is a randomly generated int64 that guarantees uniqueness</a:t>
            </a:r>
          </a:p>
          <a:p>
            <a:pPr lvl="1"/>
            <a:r>
              <a:rPr lang="en-US" sz="1600" dirty="0" err="1"/>
              <a:t>TableID</a:t>
            </a:r>
            <a:r>
              <a:rPr lang="en-US" sz="1600" dirty="0"/>
              <a:t>, </a:t>
            </a:r>
            <a:r>
              <a:rPr lang="en-US" sz="1600" dirty="0" err="1"/>
              <a:t>IndexID</a:t>
            </a:r>
            <a:r>
              <a:rPr lang="en-US" sz="1600" dirty="0"/>
              <a:t>, </a:t>
            </a:r>
            <a:r>
              <a:rPr lang="en-US" sz="1600" dirty="0" err="1"/>
              <a:t>RowID</a:t>
            </a:r>
            <a:r>
              <a:rPr lang="en-US" sz="1600" dirty="0"/>
              <a:t> are the composite </a:t>
            </a:r>
            <a:r>
              <a:rPr lang="en-US" sz="1600" dirty="0" err="1"/>
              <a:t>chogori</a:t>
            </a:r>
            <a:r>
              <a:rPr lang="en-US" sz="1600" dirty="0"/>
              <a:t> key</a:t>
            </a:r>
          </a:p>
          <a:p>
            <a:r>
              <a:rPr lang="en-US" sz="2000" dirty="0"/>
              <a:t>Index row data -&gt; SKV record: </a:t>
            </a:r>
            <a:r>
              <a:rPr lang="en-US" sz="2000" dirty="0" err="1"/>
              <a:t>TableID</a:t>
            </a:r>
            <a:r>
              <a:rPr lang="en-US" sz="2000" dirty="0"/>
              <a:t> + </a:t>
            </a:r>
            <a:r>
              <a:rPr lang="en-US" sz="2000" dirty="0" err="1"/>
              <a:t>IndexID</a:t>
            </a:r>
            <a:r>
              <a:rPr lang="en-US" sz="2000" dirty="0"/>
              <a:t> + Indexed Fields + K2PgIndexBaseTupleId</a:t>
            </a:r>
          </a:p>
          <a:p>
            <a:pPr lvl="1"/>
            <a:r>
              <a:rPr lang="en-US" sz="1600" dirty="0" err="1"/>
              <a:t>TableID</a:t>
            </a:r>
            <a:r>
              <a:rPr lang="en-US" sz="1600" dirty="0"/>
              <a:t>, </a:t>
            </a:r>
            <a:r>
              <a:rPr lang="en-US" sz="1600" dirty="0" err="1"/>
              <a:t>IndexID</a:t>
            </a:r>
            <a:r>
              <a:rPr lang="en-US" sz="1600" dirty="0"/>
              <a:t>, Indexed Fields are the composite </a:t>
            </a:r>
            <a:r>
              <a:rPr lang="en-US" sz="1600" dirty="0" err="1"/>
              <a:t>chogori</a:t>
            </a:r>
            <a:r>
              <a:rPr lang="en-US" sz="1600" dirty="0"/>
              <a:t> key</a:t>
            </a:r>
          </a:p>
          <a:p>
            <a:pPr lvl="1"/>
            <a:r>
              <a:rPr lang="en-US" sz="1600" dirty="0"/>
              <a:t>For non-unique indexes, K2PgIndexBaseTupleId is also part of the composite </a:t>
            </a:r>
            <a:r>
              <a:rPr lang="en-US" sz="1600" dirty="0" err="1"/>
              <a:t>chogori</a:t>
            </a:r>
            <a:r>
              <a:rPr lang="en-US" sz="1600" dirty="0"/>
              <a:t> key</a:t>
            </a:r>
          </a:p>
          <a:p>
            <a:pPr lvl="1"/>
            <a:r>
              <a:rPr lang="en-US" sz="1600" dirty="0"/>
              <a:t>The K2PgIndexBaseTupleID can be used to reconstruct the key fields of the corresponding heap record</a:t>
            </a:r>
          </a:p>
        </p:txBody>
      </p:sp>
      <p:sp>
        <p:nvSpPr>
          <p:cNvPr id="4" name="Slide Number Placeholder 3">
            <a:extLst>
              <a:ext uri="{FF2B5EF4-FFF2-40B4-BE49-F238E27FC236}">
                <a16:creationId xmlns:a16="http://schemas.microsoft.com/office/drawing/2014/main" id="{48C46671-2A34-44AE-BB6E-E02A3B9D4691}"/>
              </a:ext>
            </a:extLst>
          </p:cNvPr>
          <p:cNvSpPr>
            <a:spLocks noGrp="1"/>
          </p:cNvSpPr>
          <p:nvPr>
            <p:ph type="sldNum" sz="quarter" idx="12"/>
          </p:nvPr>
        </p:nvSpPr>
        <p:spPr/>
        <p:txBody>
          <a:bodyPr/>
          <a:lstStyle/>
          <a:p>
            <a:fld id="{902C59DC-1773-4ED1-A17D-B41A7B665381}" type="slidenum">
              <a:rPr lang="en-US" smtClean="0"/>
              <a:t>17</a:t>
            </a:fld>
            <a:endParaRPr lang="en-US"/>
          </a:p>
        </p:txBody>
      </p:sp>
    </p:spTree>
    <p:extLst>
      <p:ext uri="{BB962C8B-B14F-4D97-AF65-F5344CB8AC3E}">
        <p14:creationId xmlns:p14="http://schemas.microsoft.com/office/powerpoint/2010/main" val="32554667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370DF-33F7-46CD-BC25-C656200345C1}"/>
              </a:ext>
            </a:extLst>
          </p:cNvPr>
          <p:cNvSpPr>
            <a:spLocks noGrp="1"/>
          </p:cNvSpPr>
          <p:nvPr>
            <p:ph type="title"/>
          </p:nvPr>
        </p:nvSpPr>
        <p:spPr/>
        <p:txBody>
          <a:bodyPr/>
          <a:lstStyle/>
          <a:p>
            <a:pPr algn="ctr"/>
            <a:r>
              <a:rPr lang="en-US" dirty="0" err="1"/>
              <a:t>PgGate</a:t>
            </a:r>
            <a:r>
              <a:rPr lang="en-US" dirty="0"/>
              <a:t>, K2PgTupleId</a:t>
            </a:r>
          </a:p>
        </p:txBody>
      </p:sp>
      <p:sp>
        <p:nvSpPr>
          <p:cNvPr id="3" name="Content Placeholder 2">
            <a:extLst>
              <a:ext uri="{FF2B5EF4-FFF2-40B4-BE49-F238E27FC236}">
                <a16:creationId xmlns:a16="http://schemas.microsoft.com/office/drawing/2014/main" id="{D0AB66A0-35E5-408F-ACD8-9F8F856AF77C}"/>
              </a:ext>
            </a:extLst>
          </p:cNvPr>
          <p:cNvSpPr>
            <a:spLocks noGrp="1"/>
          </p:cNvSpPr>
          <p:nvPr>
            <p:ph idx="1"/>
          </p:nvPr>
        </p:nvSpPr>
        <p:spPr/>
        <p:txBody>
          <a:bodyPr/>
          <a:lstStyle/>
          <a:p>
            <a:r>
              <a:rPr lang="en-US" sz="2000" dirty="0"/>
              <a:t>Similar to </a:t>
            </a:r>
            <a:r>
              <a:rPr lang="en-US" sz="2000" dirty="0" err="1"/>
              <a:t>opengauss</a:t>
            </a:r>
            <a:r>
              <a:rPr lang="en-US" sz="2000" dirty="0"/>
              <a:t> </a:t>
            </a:r>
            <a:r>
              <a:rPr lang="en-US" sz="2000" dirty="0" err="1"/>
              <a:t>ctid</a:t>
            </a:r>
            <a:r>
              <a:rPr lang="en-US" sz="2000" dirty="0"/>
              <a:t> or self item pointer</a:t>
            </a:r>
          </a:p>
          <a:p>
            <a:r>
              <a:rPr lang="en-US" sz="2000" dirty="0"/>
              <a:t>Uniquely identifies a row and is static for the lifetime of that row (not like a memory pointer that can be relocated)</a:t>
            </a:r>
          </a:p>
          <a:p>
            <a:r>
              <a:rPr lang="en-US" sz="2000" dirty="0"/>
              <a:t>Used for updates and deletes to identify the row to operate on, and for indexes to lookup the base heap data</a:t>
            </a:r>
          </a:p>
          <a:p>
            <a:pPr lvl="1"/>
            <a:r>
              <a:rPr lang="en-US" sz="1600" dirty="0"/>
              <a:t>The K2PgIndexBaseTupleID value in an index record is equal to the corresponding heap row’s K2PgTupleId</a:t>
            </a:r>
          </a:p>
          <a:p>
            <a:r>
              <a:rPr lang="en-US" sz="2000" dirty="0"/>
              <a:t>A K2PgTupleId is an </a:t>
            </a:r>
            <a:r>
              <a:rPr lang="en-US" sz="2000" dirty="0" err="1"/>
              <a:t>opengauss</a:t>
            </a:r>
            <a:r>
              <a:rPr lang="en-US" sz="2000" dirty="0"/>
              <a:t> datum that can be deserialized into an </a:t>
            </a:r>
            <a:r>
              <a:rPr lang="en-US" sz="2000" dirty="0" err="1"/>
              <a:t>SKVRecord</a:t>
            </a:r>
            <a:r>
              <a:rPr lang="en-US" sz="2000" dirty="0"/>
              <a:t> with the record’s key fields already serialized</a:t>
            </a:r>
          </a:p>
          <a:p>
            <a:r>
              <a:rPr lang="en-US" sz="2000" dirty="0"/>
              <a:t>Internally, </a:t>
            </a:r>
            <a:r>
              <a:rPr lang="en-US" sz="2000" dirty="0" err="1"/>
              <a:t>SKVRecords</a:t>
            </a:r>
            <a:r>
              <a:rPr lang="en-US" sz="2000" dirty="0"/>
              <a:t> are serialized to a datum using </a:t>
            </a:r>
            <a:r>
              <a:rPr lang="en-US" sz="2000" dirty="0" err="1"/>
              <a:t>MsgPack</a:t>
            </a:r>
            <a:r>
              <a:rPr lang="en-US" sz="2000" dirty="0"/>
              <a:t> encoding</a:t>
            </a:r>
          </a:p>
        </p:txBody>
      </p:sp>
      <p:sp>
        <p:nvSpPr>
          <p:cNvPr id="4" name="Slide Number Placeholder 3">
            <a:extLst>
              <a:ext uri="{FF2B5EF4-FFF2-40B4-BE49-F238E27FC236}">
                <a16:creationId xmlns:a16="http://schemas.microsoft.com/office/drawing/2014/main" id="{48C46671-2A34-44AE-BB6E-E02A3B9D4691}"/>
              </a:ext>
            </a:extLst>
          </p:cNvPr>
          <p:cNvSpPr>
            <a:spLocks noGrp="1"/>
          </p:cNvSpPr>
          <p:nvPr>
            <p:ph type="sldNum" sz="quarter" idx="12"/>
          </p:nvPr>
        </p:nvSpPr>
        <p:spPr/>
        <p:txBody>
          <a:bodyPr/>
          <a:lstStyle/>
          <a:p>
            <a:fld id="{902C59DC-1773-4ED1-A17D-B41A7B665381}" type="slidenum">
              <a:rPr lang="en-US" smtClean="0"/>
              <a:t>18</a:t>
            </a:fld>
            <a:endParaRPr lang="en-US"/>
          </a:p>
        </p:txBody>
      </p:sp>
    </p:spTree>
    <p:extLst>
      <p:ext uri="{BB962C8B-B14F-4D97-AF65-F5344CB8AC3E}">
        <p14:creationId xmlns:p14="http://schemas.microsoft.com/office/powerpoint/2010/main" val="2017450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370DF-33F7-46CD-BC25-C656200345C1}"/>
              </a:ext>
            </a:extLst>
          </p:cNvPr>
          <p:cNvSpPr>
            <a:spLocks noGrp="1"/>
          </p:cNvSpPr>
          <p:nvPr>
            <p:ph type="title"/>
          </p:nvPr>
        </p:nvSpPr>
        <p:spPr/>
        <p:txBody>
          <a:bodyPr/>
          <a:lstStyle/>
          <a:p>
            <a:pPr algn="ctr"/>
            <a:r>
              <a:rPr lang="en-US" dirty="0" err="1"/>
              <a:t>PgGate</a:t>
            </a:r>
            <a:r>
              <a:rPr lang="en-US" dirty="0"/>
              <a:t>, Data attribute mapping</a:t>
            </a:r>
          </a:p>
        </p:txBody>
      </p:sp>
      <p:sp>
        <p:nvSpPr>
          <p:cNvPr id="3" name="Content Placeholder 2">
            <a:extLst>
              <a:ext uri="{FF2B5EF4-FFF2-40B4-BE49-F238E27FC236}">
                <a16:creationId xmlns:a16="http://schemas.microsoft.com/office/drawing/2014/main" id="{D0AB66A0-35E5-408F-ACD8-9F8F856AF77C}"/>
              </a:ext>
            </a:extLst>
          </p:cNvPr>
          <p:cNvSpPr>
            <a:spLocks noGrp="1"/>
          </p:cNvSpPr>
          <p:nvPr>
            <p:ph idx="1"/>
          </p:nvPr>
        </p:nvSpPr>
        <p:spPr/>
        <p:txBody>
          <a:bodyPr/>
          <a:lstStyle/>
          <a:p>
            <a:r>
              <a:rPr lang="en-US" sz="2000" dirty="0" err="1"/>
              <a:t>Opengauss</a:t>
            </a:r>
            <a:r>
              <a:rPr lang="en-US" sz="2000" dirty="0"/>
              <a:t> statically sized 1/2/4/8 byte attributes -&gt; </a:t>
            </a:r>
            <a:r>
              <a:rPr lang="en-US" sz="2000" dirty="0" err="1"/>
              <a:t>Chogori</a:t>
            </a:r>
            <a:r>
              <a:rPr lang="en-US" sz="2000" dirty="0"/>
              <a:t> SKV Int16/Int16/Int32/Int64 field types</a:t>
            </a:r>
          </a:p>
          <a:p>
            <a:r>
              <a:rPr lang="en-US" sz="2000" dirty="0"/>
              <a:t>Exceptions: BOOL -&gt; Bool, FLOAT4 -&gt; Float, FLOAT8-&gt; Double</a:t>
            </a:r>
          </a:p>
          <a:p>
            <a:r>
              <a:rPr lang="en-US" sz="2000" dirty="0" err="1"/>
              <a:t>Opengauss</a:t>
            </a:r>
            <a:r>
              <a:rPr lang="en-US" sz="2000" dirty="0"/>
              <a:t> internal tables use 32 bit unsigned int types (e.g. OID, XID, REGPROC, etc.). These are mapped to SKV Int64 so that they cannot overflow and so that inequality comparisons are valid.</a:t>
            </a:r>
          </a:p>
          <a:p>
            <a:r>
              <a:rPr lang="en-US" sz="2000" dirty="0"/>
              <a:t>All other types mapped to SKV String type which is dynamically sized and supports null characters.</a:t>
            </a:r>
          </a:p>
          <a:p>
            <a:endParaRPr lang="en-US" sz="2000" dirty="0"/>
          </a:p>
          <a:p>
            <a:r>
              <a:rPr lang="en-US" sz="2000" dirty="0"/>
              <a:t>Whitelist types that we know ordering on SKV matches </a:t>
            </a:r>
            <a:r>
              <a:rPr lang="en-US" sz="2000" dirty="0" err="1"/>
              <a:t>opengauss</a:t>
            </a:r>
            <a:r>
              <a:rPr lang="en-US" sz="2000" dirty="0"/>
              <a:t> ordering. For these types we can pushdown filter operations to SKV. Includes common string (VCHAR, TEXT, CSTRING, NAME) and integer types.</a:t>
            </a:r>
          </a:p>
          <a:p>
            <a:r>
              <a:rPr lang="en-US" sz="2000" dirty="0" err="1"/>
              <a:t>src</a:t>
            </a:r>
            <a:r>
              <a:rPr lang="en-US" sz="2000" dirty="0"/>
              <a:t>/include/access/k2/k2_types.h</a:t>
            </a:r>
          </a:p>
        </p:txBody>
      </p:sp>
      <p:sp>
        <p:nvSpPr>
          <p:cNvPr id="4" name="Slide Number Placeholder 3">
            <a:extLst>
              <a:ext uri="{FF2B5EF4-FFF2-40B4-BE49-F238E27FC236}">
                <a16:creationId xmlns:a16="http://schemas.microsoft.com/office/drawing/2014/main" id="{48C46671-2A34-44AE-BB6E-E02A3B9D4691}"/>
              </a:ext>
            </a:extLst>
          </p:cNvPr>
          <p:cNvSpPr>
            <a:spLocks noGrp="1"/>
          </p:cNvSpPr>
          <p:nvPr>
            <p:ph type="sldNum" sz="quarter" idx="12"/>
          </p:nvPr>
        </p:nvSpPr>
        <p:spPr/>
        <p:txBody>
          <a:bodyPr/>
          <a:lstStyle/>
          <a:p>
            <a:fld id="{902C59DC-1773-4ED1-A17D-B41A7B665381}" type="slidenum">
              <a:rPr lang="en-US" smtClean="0"/>
              <a:t>19</a:t>
            </a:fld>
            <a:endParaRPr lang="en-US"/>
          </a:p>
        </p:txBody>
      </p:sp>
    </p:spTree>
    <p:extLst>
      <p:ext uri="{BB962C8B-B14F-4D97-AF65-F5344CB8AC3E}">
        <p14:creationId xmlns:p14="http://schemas.microsoft.com/office/powerpoint/2010/main" val="1762799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1782-BE77-CC1B-4BF9-5D29A5AEFE62}"/>
              </a:ext>
            </a:extLst>
          </p:cNvPr>
          <p:cNvSpPr>
            <a:spLocks noGrp="1"/>
          </p:cNvSpPr>
          <p:nvPr>
            <p:ph type="title"/>
          </p:nvPr>
        </p:nvSpPr>
        <p:spPr>
          <a:xfrm>
            <a:off x="838200" y="136525"/>
            <a:ext cx="10515600" cy="1325563"/>
          </a:xfrm>
        </p:spPr>
        <p:txBody>
          <a:bodyPr/>
          <a:lstStyle/>
          <a:p>
            <a:pPr algn="ctr"/>
            <a:r>
              <a:rPr lang="en-US" dirty="0"/>
              <a:t>Overview</a:t>
            </a:r>
          </a:p>
        </p:txBody>
      </p:sp>
      <p:sp>
        <p:nvSpPr>
          <p:cNvPr id="3" name="Content Placeholder 2">
            <a:extLst>
              <a:ext uri="{FF2B5EF4-FFF2-40B4-BE49-F238E27FC236}">
                <a16:creationId xmlns:a16="http://schemas.microsoft.com/office/drawing/2014/main" id="{3108CF37-E9F4-AB18-E877-0ADC8B837F03}"/>
              </a:ext>
            </a:extLst>
          </p:cNvPr>
          <p:cNvSpPr>
            <a:spLocks noGrp="1"/>
          </p:cNvSpPr>
          <p:nvPr>
            <p:ph idx="1"/>
          </p:nvPr>
        </p:nvSpPr>
        <p:spPr>
          <a:xfrm>
            <a:off x="838200" y="1371600"/>
            <a:ext cx="10515600" cy="4805363"/>
          </a:xfrm>
        </p:spPr>
        <p:txBody>
          <a:bodyPr>
            <a:normAutofit fontScale="85000" lnSpcReduction="10000"/>
          </a:bodyPr>
          <a:lstStyle/>
          <a:p>
            <a:r>
              <a:rPr lang="en-US" b="0" i="0" dirty="0" err="1">
                <a:solidFill>
                  <a:srgbClr val="000000"/>
                </a:solidFill>
                <a:effectLst/>
                <a:latin typeface="Calibri" panose="020F0502020204030204" pitchFamily="34" charset="0"/>
              </a:rPr>
              <a:t>Chogori-OpenGauss</a:t>
            </a:r>
            <a:r>
              <a:rPr lang="en-US" b="0" i="0" dirty="0">
                <a:solidFill>
                  <a:srgbClr val="000000"/>
                </a:solidFill>
                <a:effectLst/>
                <a:latin typeface="Calibri" panose="020F0502020204030204" pitchFamily="34" charset="0"/>
              </a:rPr>
              <a:t> is a new SQL service based on the open-source </a:t>
            </a:r>
            <a:r>
              <a:rPr lang="en-US" b="0" i="0" dirty="0" err="1">
                <a:solidFill>
                  <a:srgbClr val="000000"/>
                </a:solidFill>
                <a:effectLst/>
                <a:latin typeface="Calibri" panose="020F0502020204030204" pitchFamily="34" charset="0"/>
              </a:rPr>
              <a:t>OpenGauss</a:t>
            </a:r>
            <a:r>
              <a:rPr lang="en-US" b="0" i="0" dirty="0">
                <a:solidFill>
                  <a:srgbClr val="000000"/>
                </a:solidFill>
                <a:effectLst/>
                <a:latin typeface="Calibri" panose="020F0502020204030204" pitchFamily="34" charset="0"/>
              </a:rPr>
              <a:t> project, which is based on </a:t>
            </a:r>
            <a:r>
              <a:rPr lang="en-US" b="0" i="0" dirty="0" err="1">
                <a:solidFill>
                  <a:srgbClr val="000000"/>
                </a:solidFill>
                <a:effectLst/>
                <a:latin typeface="Calibri" panose="020F0502020204030204" pitchFamily="34" charset="0"/>
              </a:rPr>
              <a:t>postgres</a:t>
            </a:r>
            <a:r>
              <a:rPr lang="en-US" b="0" i="0" dirty="0">
                <a:solidFill>
                  <a:srgbClr val="000000"/>
                </a:solidFill>
                <a:effectLst/>
                <a:latin typeface="Calibri" panose="020F0502020204030204" pitchFamily="34" charset="0"/>
              </a:rPr>
              <a:t> 9.2.</a:t>
            </a:r>
          </a:p>
          <a:p>
            <a:r>
              <a:rPr lang="en-US" dirty="0">
                <a:solidFill>
                  <a:srgbClr val="000000"/>
                </a:solidFill>
                <a:latin typeface="Calibri" panose="020F0502020204030204" pitchFamily="34" charset="0"/>
              </a:rPr>
              <a:t>Features</a:t>
            </a:r>
          </a:p>
          <a:p>
            <a:pPr lvl="1"/>
            <a:r>
              <a:rPr lang="en-US" sz="2200" b="0" i="0" dirty="0">
                <a:solidFill>
                  <a:srgbClr val="000000"/>
                </a:solidFill>
                <a:effectLst/>
                <a:latin typeface="Calibri" panose="020F0502020204030204" pitchFamily="34" charset="0"/>
              </a:rPr>
              <a:t>Disaggregated storage provided by the Schematized-Key-Value (SKV) </a:t>
            </a:r>
            <a:r>
              <a:rPr lang="en-US" sz="2200" b="1" i="0" dirty="0" err="1">
                <a:solidFill>
                  <a:srgbClr val="000000"/>
                </a:solidFill>
                <a:effectLst/>
                <a:latin typeface="Calibri" panose="020F0502020204030204" pitchFamily="34" charset="0"/>
              </a:rPr>
              <a:t>chogori</a:t>
            </a:r>
            <a:r>
              <a:rPr lang="en-US" sz="2200" b="1" i="0" dirty="0">
                <a:solidFill>
                  <a:srgbClr val="000000"/>
                </a:solidFill>
                <a:effectLst/>
                <a:latin typeface="Calibri" panose="020F0502020204030204" pitchFamily="34" charset="0"/>
              </a:rPr>
              <a:t>-platform </a:t>
            </a:r>
            <a:r>
              <a:rPr lang="en-US" sz="2200" b="0" i="0" dirty="0">
                <a:solidFill>
                  <a:srgbClr val="000000"/>
                </a:solidFill>
                <a:effectLst/>
                <a:latin typeface="Calibri" panose="020F0502020204030204" pitchFamily="34" charset="0"/>
              </a:rPr>
              <a:t>project.</a:t>
            </a:r>
          </a:p>
          <a:p>
            <a:pPr lvl="1"/>
            <a:r>
              <a:rPr lang="en-US" sz="2600" b="0" i="0" dirty="0">
                <a:solidFill>
                  <a:srgbClr val="000000"/>
                </a:solidFill>
                <a:effectLst/>
                <a:latin typeface="Calibri" panose="020F0502020204030204" pitchFamily="34" charset="0"/>
              </a:rPr>
              <a:t>Horizontally scalable, multi-instance support</a:t>
            </a:r>
          </a:p>
          <a:p>
            <a:pPr lvl="1"/>
            <a:r>
              <a:rPr lang="en-US" sz="2600" b="0" i="0" dirty="0">
                <a:solidFill>
                  <a:srgbClr val="000000"/>
                </a:solidFill>
                <a:effectLst/>
                <a:latin typeface="Calibri" panose="020F0502020204030204" pitchFamily="34" charset="0"/>
              </a:rPr>
              <a:t>Shared and distributed SQL Catalog </a:t>
            </a:r>
          </a:p>
          <a:p>
            <a:pPr lvl="1"/>
            <a:r>
              <a:rPr lang="en-US" sz="2600" b="0" i="0" dirty="0">
                <a:solidFill>
                  <a:srgbClr val="000000"/>
                </a:solidFill>
                <a:effectLst/>
                <a:latin typeface="Calibri" panose="020F0502020204030204" pitchFamily="34" charset="0"/>
              </a:rPr>
              <a:t>Multi reader/writer architecture</a:t>
            </a:r>
          </a:p>
          <a:p>
            <a:pPr lvl="1"/>
            <a:r>
              <a:rPr lang="en-US" sz="2600" b="0" i="0" dirty="0">
                <a:solidFill>
                  <a:srgbClr val="000000"/>
                </a:solidFill>
                <a:effectLst/>
                <a:latin typeface="Calibri" panose="020F0502020204030204" pitchFamily="34" charset="0"/>
              </a:rPr>
              <a:t>Consistency is now as strong as possible:</a:t>
            </a:r>
            <a:r>
              <a:rPr lang="en-US" sz="2600" b="1" i="0" dirty="0">
                <a:solidFill>
                  <a:srgbClr val="000000"/>
                </a:solidFill>
                <a:effectLst/>
                <a:latin typeface="Calibri" panose="020F0502020204030204" pitchFamily="34" charset="0"/>
              </a:rPr>
              <a:t> External Consistency (i.e. Strict Serializability with external causality)</a:t>
            </a:r>
            <a:r>
              <a:rPr lang="en-US" sz="2600" b="0" i="0" dirty="0">
                <a:solidFill>
                  <a:srgbClr val="000000"/>
                </a:solidFill>
                <a:effectLst/>
                <a:latin typeface="Calibri" panose="020F0502020204030204" pitchFamily="34" charset="0"/>
              </a:rPr>
              <a:t> thanks to the K23SI transaction protocol.</a:t>
            </a:r>
          </a:p>
          <a:p>
            <a:pPr lvl="1"/>
            <a:r>
              <a:rPr lang="en-US" sz="2600" b="0" i="0" dirty="0">
                <a:solidFill>
                  <a:srgbClr val="000000"/>
                </a:solidFill>
                <a:effectLst/>
                <a:latin typeface="Calibri" panose="020F0502020204030204" pitchFamily="34" charset="0"/>
              </a:rPr>
              <a:t>TPCC </a:t>
            </a:r>
            <a:r>
              <a:rPr lang="en-US" sz="2600" b="0" i="0" dirty="0" err="1">
                <a:solidFill>
                  <a:srgbClr val="000000"/>
                </a:solidFill>
                <a:effectLst/>
                <a:latin typeface="Calibri" panose="020F0502020204030204" pitchFamily="34" charset="0"/>
              </a:rPr>
              <a:t>NewOrder</a:t>
            </a:r>
            <a:r>
              <a:rPr lang="en-US" sz="2600" b="0" i="0" dirty="0">
                <a:solidFill>
                  <a:srgbClr val="000000"/>
                </a:solidFill>
                <a:effectLst/>
                <a:latin typeface="Calibri" panose="020F0502020204030204" pitchFamily="34" charset="0"/>
              </a:rPr>
              <a:t> and Payment transaction support. Focus is on feature capability and not performance.</a:t>
            </a:r>
          </a:p>
          <a:p>
            <a:pPr lvl="1"/>
            <a:r>
              <a:rPr lang="en-US" sz="2600" b="0" i="0" dirty="0">
                <a:solidFill>
                  <a:srgbClr val="000000"/>
                </a:solidFill>
                <a:effectLst/>
                <a:latin typeface="Calibri" panose="020F0502020204030204" pitchFamily="34" charset="0"/>
              </a:rPr>
              <a:t>Implemented a new HTTP Proxy component for the SKV Platform, allowing access from multiple languages and tooling</a:t>
            </a:r>
          </a:p>
          <a:p>
            <a:pPr lvl="1"/>
            <a:r>
              <a:rPr lang="en-US" sz="2600" b="0" i="0" dirty="0">
                <a:solidFill>
                  <a:srgbClr val="000000"/>
                </a:solidFill>
                <a:effectLst/>
                <a:latin typeface="Calibri" panose="020F0502020204030204" pitchFamily="34" charset="0"/>
              </a:rPr>
              <a:t>Implemented a stand-alone </a:t>
            </a:r>
            <a:r>
              <a:rPr lang="en-US" sz="2600" b="0" i="0" dirty="0" err="1">
                <a:solidFill>
                  <a:srgbClr val="000000"/>
                </a:solidFill>
                <a:effectLst/>
                <a:latin typeface="Calibri" panose="020F0502020204030204" pitchFamily="34" charset="0"/>
              </a:rPr>
              <a:t>SKVClient</a:t>
            </a:r>
            <a:r>
              <a:rPr lang="en-US" sz="2600" b="0" i="0" dirty="0">
                <a:solidFill>
                  <a:srgbClr val="000000"/>
                </a:solidFill>
                <a:effectLst/>
                <a:latin typeface="Calibri" panose="020F0502020204030204" pitchFamily="34" charset="0"/>
              </a:rPr>
              <a:t>, which uses HTTP to perform all SKV operations. The library allows us to access SKV from the </a:t>
            </a:r>
            <a:r>
              <a:rPr lang="en-US" sz="2600" b="0" i="0" dirty="0" err="1">
                <a:solidFill>
                  <a:srgbClr val="000000"/>
                </a:solidFill>
                <a:effectLst/>
                <a:latin typeface="Calibri" panose="020F0502020204030204" pitchFamily="34" charset="0"/>
              </a:rPr>
              <a:t>OpenGauss</a:t>
            </a:r>
            <a:r>
              <a:rPr lang="en-US" sz="2600" b="0" i="0" dirty="0">
                <a:solidFill>
                  <a:srgbClr val="000000"/>
                </a:solidFill>
                <a:effectLst/>
                <a:latin typeface="Calibri" panose="020F0502020204030204" pitchFamily="34" charset="0"/>
              </a:rPr>
              <a:t> code.</a:t>
            </a:r>
          </a:p>
        </p:txBody>
      </p:sp>
      <p:sp>
        <p:nvSpPr>
          <p:cNvPr id="4" name="Slide Number Placeholder 3">
            <a:extLst>
              <a:ext uri="{FF2B5EF4-FFF2-40B4-BE49-F238E27FC236}">
                <a16:creationId xmlns:a16="http://schemas.microsoft.com/office/drawing/2014/main" id="{B9A8D56A-DCB5-479E-76AE-9536094E0786}"/>
              </a:ext>
            </a:extLst>
          </p:cNvPr>
          <p:cNvSpPr>
            <a:spLocks noGrp="1"/>
          </p:cNvSpPr>
          <p:nvPr>
            <p:ph type="sldNum" sz="quarter" idx="12"/>
          </p:nvPr>
        </p:nvSpPr>
        <p:spPr/>
        <p:txBody>
          <a:bodyPr/>
          <a:lstStyle/>
          <a:p>
            <a:fld id="{902C59DC-1773-4ED1-A17D-B41A7B665381}" type="slidenum">
              <a:rPr lang="en-US" smtClean="0"/>
              <a:t>2</a:t>
            </a:fld>
            <a:endParaRPr lang="en-US"/>
          </a:p>
        </p:txBody>
      </p:sp>
    </p:spTree>
    <p:extLst>
      <p:ext uri="{BB962C8B-B14F-4D97-AF65-F5344CB8AC3E}">
        <p14:creationId xmlns:p14="http://schemas.microsoft.com/office/powerpoint/2010/main" val="36607222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370DF-33F7-46CD-BC25-C656200345C1}"/>
              </a:ext>
            </a:extLst>
          </p:cNvPr>
          <p:cNvSpPr>
            <a:spLocks noGrp="1"/>
          </p:cNvSpPr>
          <p:nvPr>
            <p:ph type="title"/>
          </p:nvPr>
        </p:nvSpPr>
        <p:spPr/>
        <p:txBody>
          <a:bodyPr/>
          <a:lstStyle/>
          <a:p>
            <a:pPr algn="ctr"/>
            <a:r>
              <a:rPr lang="en-US" dirty="0" err="1"/>
              <a:t>PgGate</a:t>
            </a:r>
            <a:r>
              <a:rPr lang="en-US" dirty="0"/>
              <a:t>, Insert</a:t>
            </a:r>
          </a:p>
        </p:txBody>
      </p:sp>
      <p:sp>
        <p:nvSpPr>
          <p:cNvPr id="3" name="Content Placeholder 2">
            <a:extLst>
              <a:ext uri="{FF2B5EF4-FFF2-40B4-BE49-F238E27FC236}">
                <a16:creationId xmlns:a16="http://schemas.microsoft.com/office/drawing/2014/main" id="{D0AB66A0-35E5-408F-ACD8-9F8F856AF77C}"/>
              </a:ext>
            </a:extLst>
          </p:cNvPr>
          <p:cNvSpPr>
            <a:spLocks noGrp="1"/>
          </p:cNvSpPr>
          <p:nvPr>
            <p:ph idx="1"/>
          </p:nvPr>
        </p:nvSpPr>
        <p:spPr/>
        <p:txBody>
          <a:bodyPr/>
          <a:lstStyle/>
          <a:p>
            <a:r>
              <a:rPr lang="en-US" sz="2000" dirty="0" err="1"/>
              <a:t>PgGate_ExecInsert</a:t>
            </a:r>
            <a:endParaRPr lang="en-US" sz="2000" dirty="0"/>
          </a:p>
          <a:p>
            <a:r>
              <a:rPr lang="en-US" sz="2000" dirty="0"/>
              <a:t>Inserts into a single heap base table or index</a:t>
            </a:r>
          </a:p>
          <a:p>
            <a:r>
              <a:rPr lang="en-US" sz="2000" dirty="0"/>
              <a:t>List of datums, attribute numbers, and attribute types passed to </a:t>
            </a:r>
            <a:r>
              <a:rPr lang="en-US" sz="2000" dirty="0" err="1"/>
              <a:t>PgGate</a:t>
            </a:r>
            <a:endParaRPr lang="en-US" sz="2000" dirty="0"/>
          </a:p>
          <a:p>
            <a:r>
              <a:rPr lang="en-US" sz="2000" dirty="0"/>
              <a:t>Datums converted to </a:t>
            </a:r>
            <a:r>
              <a:rPr lang="en-US" sz="2000" dirty="0" err="1"/>
              <a:t>SKVRecord</a:t>
            </a:r>
            <a:endParaRPr lang="en-US" sz="2000" dirty="0"/>
          </a:p>
          <a:p>
            <a:r>
              <a:rPr lang="en-US" sz="2000" dirty="0"/>
              <a:t>SKV write operation issued</a:t>
            </a:r>
          </a:p>
        </p:txBody>
      </p:sp>
      <p:sp>
        <p:nvSpPr>
          <p:cNvPr id="4" name="Slide Number Placeholder 3">
            <a:extLst>
              <a:ext uri="{FF2B5EF4-FFF2-40B4-BE49-F238E27FC236}">
                <a16:creationId xmlns:a16="http://schemas.microsoft.com/office/drawing/2014/main" id="{48C46671-2A34-44AE-BB6E-E02A3B9D4691}"/>
              </a:ext>
            </a:extLst>
          </p:cNvPr>
          <p:cNvSpPr>
            <a:spLocks noGrp="1"/>
          </p:cNvSpPr>
          <p:nvPr>
            <p:ph type="sldNum" sz="quarter" idx="12"/>
          </p:nvPr>
        </p:nvSpPr>
        <p:spPr/>
        <p:txBody>
          <a:bodyPr/>
          <a:lstStyle/>
          <a:p>
            <a:fld id="{902C59DC-1773-4ED1-A17D-B41A7B665381}" type="slidenum">
              <a:rPr lang="en-US" smtClean="0"/>
              <a:t>20</a:t>
            </a:fld>
            <a:endParaRPr lang="en-US"/>
          </a:p>
        </p:txBody>
      </p:sp>
    </p:spTree>
    <p:extLst>
      <p:ext uri="{BB962C8B-B14F-4D97-AF65-F5344CB8AC3E}">
        <p14:creationId xmlns:p14="http://schemas.microsoft.com/office/powerpoint/2010/main" val="17449700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370DF-33F7-46CD-BC25-C656200345C1}"/>
              </a:ext>
            </a:extLst>
          </p:cNvPr>
          <p:cNvSpPr>
            <a:spLocks noGrp="1"/>
          </p:cNvSpPr>
          <p:nvPr>
            <p:ph type="title"/>
          </p:nvPr>
        </p:nvSpPr>
        <p:spPr/>
        <p:txBody>
          <a:bodyPr/>
          <a:lstStyle/>
          <a:p>
            <a:pPr algn="ctr"/>
            <a:r>
              <a:rPr lang="en-US" dirty="0" err="1"/>
              <a:t>PgGate</a:t>
            </a:r>
            <a:r>
              <a:rPr lang="en-US" dirty="0"/>
              <a:t>, Update</a:t>
            </a:r>
          </a:p>
        </p:txBody>
      </p:sp>
      <p:sp>
        <p:nvSpPr>
          <p:cNvPr id="3" name="Content Placeholder 2">
            <a:extLst>
              <a:ext uri="{FF2B5EF4-FFF2-40B4-BE49-F238E27FC236}">
                <a16:creationId xmlns:a16="http://schemas.microsoft.com/office/drawing/2014/main" id="{D0AB66A0-35E5-408F-ACD8-9F8F856AF77C}"/>
              </a:ext>
            </a:extLst>
          </p:cNvPr>
          <p:cNvSpPr>
            <a:spLocks noGrp="1"/>
          </p:cNvSpPr>
          <p:nvPr>
            <p:ph idx="1"/>
          </p:nvPr>
        </p:nvSpPr>
        <p:spPr/>
        <p:txBody>
          <a:bodyPr/>
          <a:lstStyle/>
          <a:p>
            <a:r>
              <a:rPr lang="en-US" sz="2000" dirty="0" err="1"/>
              <a:t>PgGate_ExecUpdate</a:t>
            </a:r>
            <a:endParaRPr lang="en-US" sz="2000" dirty="0"/>
          </a:p>
          <a:p>
            <a:r>
              <a:rPr lang="en-US" sz="2000" dirty="0"/>
              <a:t>List of datums, attribute numbers, and attribute types passed to </a:t>
            </a:r>
            <a:r>
              <a:rPr lang="en-US" sz="2000" dirty="0" err="1"/>
              <a:t>PgGate</a:t>
            </a:r>
            <a:endParaRPr lang="en-US" sz="2000" dirty="0"/>
          </a:p>
          <a:p>
            <a:r>
              <a:rPr lang="en-US" sz="2000" dirty="0"/>
              <a:t>If K2PgTupleId passed in, then it is decoded into a partial </a:t>
            </a:r>
            <a:r>
              <a:rPr lang="en-US" sz="2000" dirty="0" err="1"/>
              <a:t>SKVRecord</a:t>
            </a:r>
            <a:r>
              <a:rPr lang="en-US" sz="2000" dirty="0"/>
              <a:t> with keys</a:t>
            </a:r>
          </a:p>
          <a:p>
            <a:r>
              <a:rPr lang="en-US" sz="2000" dirty="0"/>
              <a:t>SKV partial update issued</a:t>
            </a:r>
          </a:p>
        </p:txBody>
      </p:sp>
      <p:sp>
        <p:nvSpPr>
          <p:cNvPr id="4" name="Slide Number Placeholder 3">
            <a:extLst>
              <a:ext uri="{FF2B5EF4-FFF2-40B4-BE49-F238E27FC236}">
                <a16:creationId xmlns:a16="http://schemas.microsoft.com/office/drawing/2014/main" id="{48C46671-2A34-44AE-BB6E-E02A3B9D4691}"/>
              </a:ext>
            </a:extLst>
          </p:cNvPr>
          <p:cNvSpPr>
            <a:spLocks noGrp="1"/>
          </p:cNvSpPr>
          <p:nvPr>
            <p:ph type="sldNum" sz="quarter" idx="12"/>
          </p:nvPr>
        </p:nvSpPr>
        <p:spPr/>
        <p:txBody>
          <a:bodyPr/>
          <a:lstStyle/>
          <a:p>
            <a:fld id="{902C59DC-1773-4ED1-A17D-B41A7B665381}" type="slidenum">
              <a:rPr lang="en-US" smtClean="0"/>
              <a:t>21</a:t>
            </a:fld>
            <a:endParaRPr lang="en-US"/>
          </a:p>
        </p:txBody>
      </p:sp>
    </p:spTree>
    <p:extLst>
      <p:ext uri="{BB962C8B-B14F-4D97-AF65-F5344CB8AC3E}">
        <p14:creationId xmlns:p14="http://schemas.microsoft.com/office/powerpoint/2010/main" val="25430090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370DF-33F7-46CD-BC25-C656200345C1}"/>
              </a:ext>
            </a:extLst>
          </p:cNvPr>
          <p:cNvSpPr>
            <a:spLocks noGrp="1"/>
          </p:cNvSpPr>
          <p:nvPr>
            <p:ph type="title"/>
          </p:nvPr>
        </p:nvSpPr>
        <p:spPr/>
        <p:txBody>
          <a:bodyPr/>
          <a:lstStyle/>
          <a:p>
            <a:pPr algn="ctr"/>
            <a:r>
              <a:rPr lang="en-US" dirty="0" err="1"/>
              <a:t>PgGate</a:t>
            </a:r>
            <a:r>
              <a:rPr lang="en-US" dirty="0"/>
              <a:t>, Delete</a:t>
            </a:r>
          </a:p>
        </p:txBody>
      </p:sp>
      <p:sp>
        <p:nvSpPr>
          <p:cNvPr id="3" name="Content Placeholder 2">
            <a:extLst>
              <a:ext uri="{FF2B5EF4-FFF2-40B4-BE49-F238E27FC236}">
                <a16:creationId xmlns:a16="http://schemas.microsoft.com/office/drawing/2014/main" id="{D0AB66A0-35E5-408F-ACD8-9F8F856AF77C}"/>
              </a:ext>
            </a:extLst>
          </p:cNvPr>
          <p:cNvSpPr>
            <a:spLocks noGrp="1"/>
          </p:cNvSpPr>
          <p:nvPr>
            <p:ph idx="1"/>
          </p:nvPr>
        </p:nvSpPr>
        <p:spPr/>
        <p:txBody>
          <a:bodyPr/>
          <a:lstStyle/>
          <a:p>
            <a:r>
              <a:rPr lang="en-US" sz="2000" dirty="0" err="1"/>
              <a:t>PgGate_ExecDelete</a:t>
            </a:r>
            <a:endParaRPr lang="en-US" sz="2000" dirty="0"/>
          </a:p>
          <a:p>
            <a:r>
              <a:rPr lang="en-US" sz="2000" dirty="0"/>
              <a:t>K2PgTupleId passed to </a:t>
            </a:r>
            <a:r>
              <a:rPr lang="en-US" sz="2000" dirty="0" err="1"/>
              <a:t>PgGate</a:t>
            </a:r>
            <a:r>
              <a:rPr lang="en-US" sz="2000" dirty="0"/>
              <a:t> to identify row to delete</a:t>
            </a:r>
          </a:p>
          <a:p>
            <a:r>
              <a:rPr lang="en-US" sz="2000" dirty="0"/>
              <a:t>SKV write with erase operation issued</a:t>
            </a:r>
          </a:p>
        </p:txBody>
      </p:sp>
      <p:sp>
        <p:nvSpPr>
          <p:cNvPr id="4" name="Slide Number Placeholder 3">
            <a:extLst>
              <a:ext uri="{FF2B5EF4-FFF2-40B4-BE49-F238E27FC236}">
                <a16:creationId xmlns:a16="http://schemas.microsoft.com/office/drawing/2014/main" id="{48C46671-2A34-44AE-BB6E-E02A3B9D4691}"/>
              </a:ext>
            </a:extLst>
          </p:cNvPr>
          <p:cNvSpPr>
            <a:spLocks noGrp="1"/>
          </p:cNvSpPr>
          <p:nvPr>
            <p:ph type="sldNum" sz="quarter" idx="12"/>
          </p:nvPr>
        </p:nvSpPr>
        <p:spPr/>
        <p:txBody>
          <a:bodyPr/>
          <a:lstStyle/>
          <a:p>
            <a:fld id="{902C59DC-1773-4ED1-A17D-B41A7B665381}" type="slidenum">
              <a:rPr lang="en-US" smtClean="0"/>
              <a:t>22</a:t>
            </a:fld>
            <a:endParaRPr lang="en-US"/>
          </a:p>
        </p:txBody>
      </p:sp>
    </p:spTree>
    <p:extLst>
      <p:ext uri="{BB962C8B-B14F-4D97-AF65-F5344CB8AC3E}">
        <p14:creationId xmlns:p14="http://schemas.microsoft.com/office/powerpoint/2010/main" val="40762334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370DF-33F7-46CD-BC25-C656200345C1}"/>
              </a:ext>
            </a:extLst>
          </p:cNvPr>
          <p:cNvSpPr>
            <a:spLocks noGrp="1"/>
          </p:cNvSpPr>
          <p:nvPr>
            <p:ph type="title"/>
          </p:nvPr>
        </p:nvSpPr>
        <p:spPr/>
        <p:txBody>
          <a:bodyPr/>
          <a:lstStyle/>
          <a:p>
            <a:pPr algn="ctr"/>
            <a:r>
              <a:rPr lang="en-US" dirty="0" err="1"/>
              <a:t>PgGate</a:t>
            </a:r>
            <a:r>
              <a:rPr lang="en-US" dirty="0"/>
              <a:t>, Select</a:t>
            </a:r>
          </a:p>
        </p:txBody>
      </p:sp>
      <p:sp>
        <p:nvSpPr>
          <p:cNvPr id="3" name="Content Placeholder 2">
            <a:extLst>
              <a:ext uri="{FF2B5EF4-FFF2-40B4-BE49-F238E27FC236}">
                <a16:creationId xmlns:a16="http://schemas.microsoft.com/office/drawing/2014/main" id="{D0AB66A0-35E5-408F-ACD8-9F8F856AF77C}"/>
              </a:ext>
            </a:extLst>
          </p:cNvPr>
          <p:cNvSpPr>
            <a:spLocks noGrp="1"/>
          </p:cNvSpPr>
          <p:nvPr>
            <p:ph idx="1"/>
          </p:nvPr>
        </p:nvSpPr>
        <p:spPr/>
        <p:txBody>
          <a:bodyPr>
            <a:normAutofit fontScale="92500" lnSpcReduction="20000"/>
          </a:bodyPr>
          <a:lstStyle/>
          <a:p>
            <a:r>
              <a:rPr lang="en-US" sz="2000" dirty="0" err="1"/>
              <a:t>PgGate_NewSelect</a:t>
            </a:r>
            <a:r>
              <a:rPr lang="en-US" sz="2000" dirty="0"/>
              <a:t>, </a:t>
            </a:r>
            <a:r>
              <a:rPr lang="en-US" sz="2000" dirty="0" err="1"/>
              <a:t>PgGate_ExecSelect</a:t>
            </a:r>
            <a:r>
              <a:rPr lang="en-US" sz="2000" dirty="0"/>
              <a:t>, </a:t>
            </a:r>
            <a:r>
              <a:rPr lang="en-US" sz="2000" dirty="0" err="1"/>
              <a:t>PgGate_DmlFetch</a:t>
            </a:r>
            <a:endParaRPr lang="en-US" sz="2000" dirty="0"/>
          </a:p>
          <a:p>
            <a:r>
              <a:rPr lang="en-US" sz="2000" dirty="0"/>
              <a:t>Constraints (WHERE clauses) passed as a list of logically ANDed conditions</a:t>
            </a:r>
          </a:p>
          <a:p>
            <a:r>
              <a:rPr lang="en-US" sz="2000" dirty="0"/>
              <a:t>Conditions can be equals, inequalities, between, or in, with a column reference and a constant arguments.</a:t>
            </a:r>
          </a:p>
          <a:p>
            <a:pPr lvl="1"/>
            <a:r>
              <a:rPr lang="en-US" sz="1600" dirty="0"/>
              <a:t>Unsupported conditions will be evaluated by </a:t>
            </a:r>
            <a:r>
              <a:rPr lang="en-US" sz="1600" dirty="0" err="1"/>
              <a:t>opengauss</a:t>
            </a:r>
            <a:r>
              <a:rPr lang="en-US" sz="1600" dirty="0"/>
              <a:t> correctly but not passed down to </a:t>
            </a:r>
            <a:r>
              <a:rPr lang="en-US" sz="1600" dirty="0" err="1"/>
              <a:t>chogori</a:t>
            </a:r>
            <a:r>
              <a:rPr lang="en-US" sz="1600" dirty="0"/>
              <a:t> SKV</a:t>
            </a:r>
          </a:p>
          <a:p>
            <a:r>
              <a:rPr lang="en-US" sz="2000" dirty="0" err="1"/>
              <a:t>PgGate</a:t>
            </a:r>
            <a:r>
              <a:rPr lang="en-US" sz="2000" dirty="0"/>
              <a:t> implements three scan types: </a:t>
            </a:r>
            <a:r>
              <a:rPr lang="en-US" sz="2000" b="1" dirty="0"/>
              <a:t>sequential scan</a:t>
            </a:r>
            <a:r>
              <a:rPr lang="en-US" sz="2000" dirty="0"/>
              <a:t>, </a:t>
            </a:r>
            <a:r>
              <a:rPr lang="en-US" sz="2000" b="1" dirty="0"/>
              <a:t>index scan</a:t>
            </a:r>
            <a:r>
              <a:rPr lang="en-US" sz="2000" dirty="0"/>
              <a:t>, and </a:t>
            </a:r>
            <a:r>
              <a:rPr lang="en-US" sz="2000" b="1" dirty="0"/>
              <a:t>index only scan</a:t>
            </a:r>
          </a:p>
          <a:p>
            <a:r>
              <a:rPr lang="en-US" sz="2000" dirty="0"/>
              <a:t>Sequential scan: Whole table scan on base table heap, with filters passed down to SKV</a:t>
            </a:r>
          </a:p>
          <a:p>
            <a:r>
              <a:rPr lang="en-US" sz="2000" dirty="0"/>
              <a:t>Index scan: Scan on index schema where </a:t>
            </a:r>
            <a:r>
              <a:rPr lang="en-US" sz="2000" dirty="0" err="1"/>
              <a:t>PgGate</a:t>
            </a:r>
            <a:r>
              <a:rPr lang="en-US" sz="2000" dirty="0"/>
              <a:t> will automatically find and return the corresponding rows of the base table</a:t>
            </a:r>
          </a:p>
          <a:p>
            <a:r>
              <a:rPr lang="en-US" sz="2000" dirty="0"/>
              <a:t>Index only scan: Scan on index schema where the rows returned are constructed from index records directly (e.g. covering indexes)</a:t>
            </a:r>
          </a:p>
          <a:p>
            <a:r>
              <a:rPr lang="en-US" sz="2000" dirty="0"/>
              <a:t>Implemented as an SKV Query. Query start and end range records and filters are constructed from the constraints passed in.</a:t>
            </a:r>
          </a:p>
          <a:p>
            <a:r>
              <a:rPr lang="en-US" sz="2000" dirty="0"/>
              <a:t>Prefetching query pages and reading base table records from index records are done in parallel with </a:t>
            </a:r>
            <a:r>
              <a:rPr lang="en-US" sz="2000" dirty="0" err="1"/>
              <a:t>opengauss</a:t>
            </a:r>
            <a:r>
              <a:rPr lang="en-US" sz="2000" dirty="0"/>
              <a:t> record processing</a:t>
            </a:r>
          </a:p>
        </p:txBody>
      </p:sp>
      <p:sp>
        <p:nvSpPr>
          <p:cNvPr id="4" name="Slide Number Placeholder 3">
            <a:extLst>
              <a:ext uri="{FF2B5EF4-FFF2-40B4-BE49-F238E27FC236}">
                <a16:creationId xmlns:a16="http://schemas.microsoft.com/office/drawing/2014/main" id="{48C46671-2A34-44AE-BB6E-E02A3B9D4691}"/>
              </a:ext>
            </a:extLst>
          </p:cNvPr>
          <p:cNvSpPr>
            <a:spLocks noGrp="1"/>
          </p:cNvSpPr>
          <p:nvPr>
            <p:ph type="sldNum" sz="quarter" idx="12"/>
          </p:nvPr>
        </p:nvSpPr>
        <p:spPr/>
        <p:txBody>
          <a:bodyPr/>
          <a:lstStyle/>
          <a:p>
            <a:fld id="{902C59DC-1773-4ED1-A17D-B41A7B665381}" type="slidenum">
              <a:rPr lang="en-US" smtClean="0"/>
              <a:t>23</a:t>
            </a:fld>
            <a:endParaRPr lang="en-US"/>
          </a:p>
        </p:txBody>
      </p:sp>
    </p:spTree>
    <p:extLst>
      <p:ext uri="{BB962C8B-B14F-4D97-AF65-F5344CB8AC3E}">
        <p14:creationId xmlns:p14="http://schemas.microsoft.com/office/powerpoint/2010/main" val="26031677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370DF-33F7-46CD-BC25-C656200345C1}"/>
              </a:ext>
            </a:extLst>
          </p:cNvPr>
          <p:cNvSpPr>
            <a:spLocks noGrp="1"/>
          </p:cNvSpPr>
          <p:nvPr>
            <p:ph type="title"/>
          </p:nvPr>
        </p:nvSpPr>
        <p:spPr/>
        <p:txBody>
          <a:bodyPr/>
          <a:lstStyle/>
          <a:p>
            <a:pPr algn="ctr"/>
            <a:r>
              <a:rPr lang="en-US" dirty="0" err="1"/>
              <a:t>SKVClient</a:t>
            </a:r>
            <a:endParaRPr lang="en-US" dirty="0"/>
          </a:p>
        </p:txBody>
      </p:sp>
      <p:sp>
        <p:nvSpPr>
          <p:cNvPr id="3" name="Content Placeholder 2">
            <a:extLst>
              <a:ext uri="{FF2B5EF4-FFF2-40B4-BE49-F238E27FC236}">
                <a16:creationId xmlns:a16="http://schemas.microsoft.com/office/drawing/2014/main" id="{D0AB66A0-35E5-408F-ACD8-9F8F856AF77C}"/>
              </a:ext>
            </a:extLst>
          </p:cNvPr>
          <p:cNvSpPr>
            <a:spLocks noGrp="1"/>
          </p:cNvSpPr>
          <p:nvPr>
            <p:ph idx="1"/>
          </p:nvPr>
        </p:nvSpPr>
        <p:spPr/>
        <p:txBody>
          <a:bodyPr>
            <a:normAutofit/>
          </a:bodyPr>
          <a:lstStyle/>
          <a:p>
            <a:r>
              <a:rPr lang="en-US" sz="2000" dirty="0"/>
              <a:t>C++ library provided by </a:t>
            </a:r>
            <a:r>
              <a:rPr lang="en-US" sz="2000" dirty="0" err="1"/>
              <a:t>chogori</a:t>
            </a:r>
            <a:r>
              <a:rPr lang="en-US" sz="2000" dirty="0"/>
              <a:t>-platform project that has the API for SKV operations</a:t>
            </a:r>
          </a:p>
          <a:p>
            <a:pPr lvl="1"/>
            <a:r>
              <a:rPr lang="en-US" sz="1600" dirty="0"/>
              <a:t>Unlike the </a:t>
            </a:r>
            <a:r>
              <a:rPr lang="en-US" sz="1600" dirty="0" err="1"/>
              <a:t>chogori</a:t>
            </a:r>
            <a:r>
              <a:rPr lang="en-US" sz="1600" dirty="0"/>
              <a:t>-platform “native” client, </a:t>
            </a:r>
            <a:r>
              <a:rPr lang="en-US" sz="1600" dirty="0" err="1"/>
              <a:t>SKVClient</a:t>
            </a:r>
            <a:r>
              <a:rPr lang="en-US" sz="1600" dirty="0"/>
              <a:t> does not require </a:t>
            </a:r>
            <a:r>
              <a:rPr lang="en-US" sz="1600" dirty="0" err="1"/>
              <a:t>Seastar</a:t>
            </a:r>
            <a:endParaRPr lang="en-US" sz="1600" dirty="0"/>
          </a:p>
          <a:p>
            <a:r>
              <a:rPr lang="en-US" sz="2000" dirty="0"/>
              <a:t>Communicates with the </a:t>
            </a:r>
            <a:r>
              <a:rPr lang="en-US" sz="2000" dirty="0" err="1"/>
              <a:t>Chogori</a:t>
            </a:r>
            <a:r>
              <a:rPr lang="en-US" sz="2000" dirty="0"/>
              <a:t> </a:t>
            </a:r>
            <a:r>
              <a:rPr lang="en-US" sz="2000" dirty="0" err="1"/>
              <a:t>HTTPProxy</a:t>
            </a:r>
            <a:r>
              <a:rPr lang="en-US" sz="2000" dirty="0"/>
              <a:t> via HTTP and </a:t>
            </a:r>
            <a:r>
              <a:rPr lang="en-US" sz="2000" dirty="0" err="1"/>
              <a:t>MsgPack</a:t>
            </a:r>
            <a:endParaRPr lang="en-US" sz="2000" dirty="0"/>
          </a:p>
          <a:p>
            <a:r>
              <a:rPr lang="en-US" sz="2000" dirty="0"/>
              <a:t>Uses boost futures to provide asynchronous operation</a:t>
            </a:r>
          </a:p>
          <a:p>
            <a:r>
              <a:rPr lang="en-US" sz="2000" dirty="0"/>
              <a:t>The intended deployment is that each </a:t>
            </a:r>
            <a:r>
              <a:rPr lang="en-US" sz="2000" dirty="0" err="1"/>
              <a:t>opengauss</a:t>
            </a:r>
            <a:r>
              <a:rPr lang="en-US" sz="2000" dirty="0"/>
              <a:t> instance is paired with a </a:t>
            </a:r>
            <a:r>
              <a:rPr lang="en-US" sz="2000" dirty="0" err="1"/>
              <a:t>HTTProxy</a:t>
            </a:r>
            <a:r>
              <a:rPr lang="en-US" sz="2000" dirty="0"/>
              <a:t> instance on the local host</a:t>
            </a:r>
          </a:p>
        </p:txBody>
      </p:sp>
      <p:sp>
        <p:nvSpPr>
          <p:cNvPr id="4" name="Slide Number Placeholder 3">
            <a:extLst>
              <a:ext uri="{FF2B5EF4-FFF2-40B4-BE49-F238E27FC236}">
                <a16:creationId xmlns:a16="http://schemas.microsoft.com/office/drawing/2014/main" id="{48C46671-2A34-44AE-BB6E-E02A3B9D4691}"/>
              </a:ext>
            </a:extLst>
          </p:cNvPr>
          <p:cNvSpPr>
            <a:spLocks noGrp="1"/>
          </p:cNvSpPr>
          <p:nvPr>
            <p:ph type="sldNum" sz="quarter" idx="12"/>
          </p:nvPr>
        </p:nvSpPr>
        <p:spPr/>
        <p:txBody>
          <a:bodyPr/>
          <a:lstStyle/>
          <a:p>
            <a:fld id="{902C59DC-1773-4ED1-A17D-B41A7B665381}" type="slidenum">
              <a:rPr lang="en-US" smtClean="0"/>
              <a:t>24</a:t>
            </a:fld>
            <a:endParaRPr lang="en-US"/>
          </a:p>
        </p:txBody>
      </p:sp>
    </p:spTree>
    <p:extLst>
      <p:ext uri="{BB962C8B-B14F-4D97-AF65-F5344CB8AC3E}">
        <p14:creationId xmlns:p14="http://schemas.microsoft.com/office/powerpoint/2010/main" val="1874791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370DF-33F7-46CD-BC25-C656200345C1}"/>
              </a:ext>
            </a:extLst>
          </p:cNvPr>
          <p:cNvSpPr>
            <a:spLocks noGrp="1"/>
          </p:cNvSpPr>
          <p:nvPr>
            <p:ph type="title"/>
          </p:nvPr>
        </p:nvSpPr>
        <p:spPr/>
        <p:txBody>
          <a:bodyPr/>
          <a:lstStyle/>
          <a:p>
            <a:pPr algn="ctr"/>
            <a:r>
              <a:rPr lang="en-US" dirty="0"/>
              <a:t>Current Status – Working</a:t>
            </a:r>
          </a:p>
        </p:txBody>
      </p:sp>
      <p:sp>
        <p:nvSpPr>
          <p:cNvPr id="3" name="Content Placeholder 2">
            <a:extLst>
              <a:ext uri="{FF2B5EF4-FFF2-40B4-BE49-F238E27FC236}">
                <a16:creationId xmlns:a16="http://schemas.microsoft.com/office/drawing/2014/main" id="{D0AB66A0-35E5-408F-ACD8-9F8F856AF77C}"/>
              </a:ext>
            </a:extLst>
          </p:cNvPr>
          <p:cNvSpPr>
            <a:spLocks noGrp="1"/>
          </p:cNvSpPr>
          <p:nvPr>
            <p:ph idx="1"/>
          </p:nvPr>
        </p:nvSpPr>
        <p:spPr/>
        <p:txBody>
          <a:bodyPr>
            <a:normAutofit/>
          </a:bodyPr>
          <a:lstStyle/>
          <a:p>
            <a:r>
              <a:rPr lang="en-US" sz="2000" dirty="0" err="1"/>
              <a:t>Initdb</a:t>
            </a:r>
            <a:r>
              <a:rPr lang="en-US" sz="2000" dirty="0"/>
              <a:t> to initialize </a:t>
            </a:r>
            <a:r>
              <a:rPr lang="en-US" sz="2000" dirty="0" err="1"/>
              <a:t>opengauss</a:t>
            </a:r>
            <a:r>
              <a:rPr lang="en-US" sz="2000" dirty="0"/>
              <a:t>, and ”local initialization” to start an </a:t>
            </a:r>
            <a:r>
              <a:rPr lang="en-US" sz="2000" dirty="0" err="1"/>
              <a:t>opengauss</a:t>
            </a:r>
            <a:r>
              <a:rPr lang="en-US" sz="2000" dirty="0"/>
              <a:t> instance when </a:t>
            </a:r>
            <a:r>
              <a:rPr lang="en-US" sz="2000" dirty="0" err="1"/>
              <a:t>initdb</a:t>
            </a:r>
            <a:r>
              <a:rPr lang="en-US" sz="2000" dirty="0"/>
              <a:t> has already completed against a running </a:t>
            </a:r>
            <a:r>
              <a:rPr lang="en-US" sz="2000" dirty="0" err="1"/>
              <a:t>Chogori</a:t>
            </a:r>
            <a:r>
              <a:rPr lang="en-US" sz="2000" dirty="0"/>
              <a:t> cluster</a:t>
            </a:r>
          </a:p>
          <a:p>
            <a:r>
              <a:rPr lang="en-US" sz="2000" dirty="0"/>
              <a:t>Multi-user mode</a:t>
            </a:r>
          </a:p>
          <a:p>
            <a:r>
              <a:rPr lang="en-US" sz="2000" dirty="0"/>
              <a:t>Basic DDL: Create database, create table, create index</a:t>
            </a:r>
          </a:p>
          <a:p>
            <a:r>
              <a:rPr lang="en-US" sz="2000" dirty="0"/>
              <a:t>Basic DML: Insert, update (including expressions in the SET clause), delete, and select with where clauses</a:t>
            </a:r>
          </a:p>
          <a:p>
            <a:r>
              <a:rPr lang="en-US" sz="2000" dirty="0"/>
              <a:t>Covering indexes. Used by the planner to issue </a:t>
            </a:r>
            <a:r>
              <a:rPr lang="en-US" sz="2000" dirty="0" err="1"/>
              <a:t>PgGate</a:t>
            </a:r>
            <a:r>
              <a:rPr lang="en-US" sz="2000" dirty="0"/>
              <a:t> index only scans</a:t>
            </a:r>
          </a:p>
          <a:p>
            <a:r>
              <a:rPr lang="en-US" sz="2000" dirty="0"/>
              <a:t>TPC-C load phase and transaction types New Order, Payment, Order Status, and Delivery. Tested with standard </a:t>
            </a:r>
            <a:r>
              <a:rPr lang="en-US" sz="2000" dirty="0" err="1"/>
              <a:t>jdbc</a:t>
            </a:r>
            <a:r>
              <a:rPr lang="en-US" sz="2000" dirty="0"/>
              <a:t> benchmark driver (</a:t>
            </a:r>
            <a:r>
              <a:rPr lang="en-US" sz="2000" dirty="0" err="1"/>
              <a:t>OLTPBench</a:t>
            </a:r>
            <a:r>
              <a:rPr lang="en-US" sz="2000" dirty="0"/>
              <a:t>) with minor tweaks (see next slide)</a:t>
            </a:r>
          </a:p>
        </p:txBody>
      </p:sp>
      <p:sp>
        <p:nvSpPr>
          <p:cNvPr id="4" name="Slide Number Placeholder 3">
            <a:extLst>
              <a:ext uri="{FF2B5EF4-FFF2-40B4-BE49-F238E27FC236}">
                <a16:creationId xmlns:a16="http://schemas.microsoft.com/office/drawing/2014/main" id="{48C46671-2A34-44AE-BB6E-E02A3B9D4691}"/>
              </a:ext>
            </a:extLst>
          </p:cNvPr>
          <p:cNvSpPr>
            <a:spLocks noGrp="1"/>
          </p:cNvSpPr>
          <p:nvPr>
            <p:ph type="sldNum" sz="quarter" idx="12"/>
          </p:nvPr>
        </p:nvSpPr>
        <p:spPr/>
        <p:txBody>
          <a:bodyPr/>
          <a:lstStyle/>
          <a:p>
            <a:fld id="{902C59DC-1773-4ED1-A17D-B41A7B665381}" type="slidenum">
              <a:rPr lang="en-US" smtClean="0"/>
              <a:t>25</a:t>
            </a:fld>
            <a:endParaRPr lang="en-US"/>
          </a:p>
        </p:txBody>
      </p:sp>
    </p:spTree>
    <p:extLst>
      <p:ext uri="{BB962C8B-B14F-4D97-AF65-F5344CB8AC3E}">
        <p14:creationId xmlns:p14="http://schemas.microsoft.com/office/powerpoint/2010/main" val="9234852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370DF-33F7-46CD-BC25-C656200345C1}"/>
              </a:ext>
            </a:extLst>
          </p:cNvPr>
          <p:cNvSpPr>
            <a:spLocks noGrp="1"/>
          </p:cNvSpPr>
          <p:nvPr>
            <p:ph type="title"/>
          </p:nvPr>
        </p:nvSpPr>
        <p:spPr/>
        <p:txBody>
          <a:bodyPr/>
          <a:lstStyle/>
          <a:p>
            <a:pPr algn="ctr"/>
            <a:r>
              <a:rPr lang="en-US" dirty="0"/>
              <a:t>Current Status – Known Problems</a:t>
            </a:r>
          </a:p>
        </p:txBody>
      </p:sp>
      <p:sp>
        <p:nvSpPr>
          <p:cNvPr id="3" name="Content Placeholder 2">
            <a:extLst>
              <a:ext uri="{FF2B5EF4-FFF2-40B4-BE49-F238E27FC236}">
                <a16:creationId xmlns:a16="http://schemas.microsoft.com/office/drawing/2014/main" id="{D0AB66A0-35E5-408F-ACD8-9F8F856AF77C}"/>
              </a:ext>
            </a:extLst>
          </p:cNvPr>
          <p:cNvSpPr>
            <a:spLocks noGrp="1"/>
          </p:cNvSpPr>
          <p:nvPr>
            <p:ph idx="1"/>
          </p:nvPr>
        </p:nvSpPr>
        <p:spPr/>
        <p:txBody>
          <a:bodyPr>
            <a:normAutofit/>
          </a:bodyPr>
          <a:lstStyle/>
          <a:p>
            <a:r>
              <a:rPr lang="en-US" sz="2000" dirty="0"/>
              <a:t>Alter table not supported</a:t>
            </a:r>
          </a:p>
          <a:p>
            <a:r>
              <a:rPr lang="en-US" sz="2000" dirty="0"/>
              <a:t>Unique constraints not supported</a:t>
            </a:r>
          </a:p>
          <a:p>
            <a:r>
              <a:rPr lang="en-US" sz="2000" dirty="0"/>
              <a:t>Drop table not supported</a:t>
            </a:r>
          </a:p>
          <a:p>
            <a:r>
              <a:rPr lang="en-US" sz="2000" dirty="0"/>
              <a:t>“FOR UPDATE” clause not supported and has no use when using </a:t>
            </a:r>
            <a:r>
              <a:rPr lang="en-US" sz="2000" dirty="0" err="1"/>
              <a:t>Chogori</a:t>
            </a:r>
            <a:r>
              <a:rPr lang="en-US" sz="2000" dirty="0"/>
              <a:t> transactions</a:t>
            </a:r>
          </a:p>
          <a:p>
            <a:r>
              <a:rPr lang="en-US" sz="2000" dirty="0"/>
              <a:t>Non-covering indexes are not used by the planner</a:t>
            </a:r>
          </a:p>
          <a:p>
            <a:r>
              <a:rPr lang="en-US" sz="2000" dirty="0"/>
              <a:t>Predicates not pushed down for sequential scan </a:t>
            </a:r>
          </a:p>
        </p:txBody>
      </p:sp>
      <p:sp>
        <p:nvSpPr>
          <p:cNvPr id="4" name="Slide Number Placeholder 3">
            <a:extLst>
              <a:ext uri="{FF2B5EF4-FFF2-40B4-BE49-F238E27FC236}">
                <a16:creationId xmlns:a16="http://schemas.microsoft.com/office/drawing/2014/main" id="{48C46671-2A34-44AE-BB6E-E02A3B9D4691}"/>
              </a:ext>
            </a:extLst>
          </p:cNvPr>
          <p:cNvSpPr>
            <a:spLocks noGrp="1"/>
          </p:cNvSpPr>
          <p:nvPr>
            <p:ph type="sldNum" sz="quarter" idx="12"/>
          </p:nvPr>
        </p:nvSpPr>
        <p:spPr/>
        <p:txBody>
          <a:bodyPr/>
          <a:lstStyle/>
          <a:p>
            <a:fld id="{902C59DC-1773-4ED1-A17D-B41A7B665381}" type="slidenum">
              <a:rPr lang="en-US" smtClean="0"/>
              <a:t>26</a:t>
            </a:fld>
            <a:endParaRPr lang="en-US"/>
          </a:p>
        </p:txBody>
      </p:sp>
    </p:spTree>
    <p:extLst>
      <p:ext uri="{BB962C8B-B14F-4D97-AF65-F5344CB8AC3E}">
        <p14:creationId xmlns:p14="http://schemas.microsoft.com/office/powerpoint/2010/main" val="3862850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18FC2-8ED2-A385-E45D-B15F58EBF700}"/>
              </a:ext>
            </a:extLst>
          </p:cNvPr>
          <p:cNvSpPr>
            <a:spLocks noGrp="1"/>
          </p:cNvSpPr>
          <p:nvPr>
            <p:ph type="title"/>
          </p:nvPr>
        </p:nvSpPr>
        <p:spPr/>
        <p:txBody>
          <a:bodyPr/>
          <a:lstStyle/>
          <a:p>
            <a:pPr algn="ctr"/>
            <a:r>
              <a:rPr lang="en-US" dirty="0"/>
              <a:t>Project Links</a:t>
            </a:r>
          </a:p>
        </p:txBody>
      </p:sp>
      <p:sp>
        <p:nvSpPr>
          <p:cNvPr id="3" name="Content Placeholder 2">
            <a:extLst>
              <a:ext uri="{FF2B5EF4-FFF2-40B4-BE49-F238E27FC236}">
                <a16:creationId xmlns:a16="http://schemas.microsoft.com/office/drawing/2014/main" id="{60D757DD-CF45-477E-580F-E59CA1D4F23D}"/>
              </a:ext>
            </a:extLst>
          </p:cNvPr>
          <p:cNvSpPr>
            <a:spLocks noGrp="1"/>
          </p:cNvSpPr>
          <p:nvPr>
            <p:ph idx="1"/>
          </p:nvPr>
        </p:nvSpPr>
        <p:spPr/>
        <p:txBody>
          <a:bodyPr>
            <a:normAutofit/>
          </a:bodyPr>
          <a:lstStyle/>
          <a:p>
            <a:pPr algn="l">
              <a:buFont typeface="Arial" panose="020B0604020202020204" pitchFamily="34" charset="0"/>
              <a:buChar char="•"/>
            </a:pPr>
            <a:r>
              <a:rPr lang="en-US" b="0" i="0" dirty="0">
                <a:solidFill>
                  <a:srgbClr val="000000"/>
                </a:solidFill>
                <a:effectLst/>
                <a:latin typeface="Calibri" panose="020F0502020204030204" pitchFamily="34" charset="0"/>
              </a:rPr>
              <a:t>Main repository: </a:t>
            </a:r>
            <a:r>
              <a:rPr lang="en-US" b="0" i="0" dirty="0">
                <a:solidFill>
                  <a:srgbClr val="000000"/>
                </a:solidFill>
                <a:effectLst/>
                <a:latin typeface="Calibri" panose="020F0502020204030204" pitchFamily="34" charset="0"/>
                <a:hlinkClick r:id="rId2" tooltip="Original URL: https://github.com/futurewei-cloud/chogori-opengauss. Click or tap if you trust this link."/>
              </a:rPr>
              <a:t>https://github.com/futurewei-cloud/chogori-opengauss</a:t>
            </a:r>
            <a:endParaRPr lang="en-US" b="0" i="0" dirty="0">
              <a:solidFill>
                <a:srgbClr val="000000"/>
              </a:solidFill>
              <a:effectLst/>
              <a:latin typeface="Calibri" panose="020F0502020204030204" pitchFamily="34" charset="0"/>
            </a:endParaRPr>
          </a:p>
          <a:p>
            <a:pPr algn="l">
              <a:buFont typeface="Arial" panose="020B0604020202020204" pitchFamily="34" charset="0"/>
              <a:buChar char="•"/>
            </a:pPr>
            <a:r>
              <a:rPr lang="en-US" b="0" i="0" dirty="0">
                <a:solidFill>
                  <a:srgbClr val="000000"/>
                </a:solidFill>
                <a:effectLst/>
                <a:latin typeface="Calibri" panose="020F0502020204030204" pitchFamily="34" charset="0"/>
              </a:rPr>
              <a:t>SKV: </a:t>
            </a:r>
            <a:r>
              <a:rPr lang="en-US" b="0" i="0" dirty="0">
                <a:solidFill>
                  <a:srgbClr val="000000"/>
                </a:solidFill>
                <a:effectLst/>
                <a:latin typeface="Calibri" panose="020F0502020204030204" pitchFamily="34" charset="0"/>
                <a:hlinkClick r:id="rId3" tooltip="Original URL: https://github.com/futurewei-cloud/chogori-platform. Click or tap if you trust this link."/>
              </a:rPr>
              <a:t>https://github.com/futurewei-cloud/chogori-platform</a:t>
            </a:r>
            <a:r>
              <a:rPr lang="en-US" b="0" i="0" dirty="0">
                <a:solidFill>
                  <a:srgbClr val="000000"/>
                </a:solidFill>
                <a:effectLst/>
                <a:latin typeface="Calibri" panose="020F0502020204030204" pitchFamily="34" charset="0"/>
              </a:rPr>
              <a:t> </a:t>
            </a:r>
          </a:p>
          <a:p>
            <a:pPr algn="l">
              <a:buFont typeface="Arial" panose="020B0604020202020204" pitchFamily="34" charset="0"/>
              <a:buChar char="•"/>
            </a:pPr>
            <a:r>
              <a:rPr lang="en-US" b="0" i="0" dirty="0">
                <a:solidFill>
                  <a:srgbClr val="000000"/>
                </a:solidFill>
                <a:effectLst/>
                <a:latin typeface="Calibri" panose="020F0502020204030204" pitchFamily="34" charset="0"/>
              </a:rPr>
              <a:t>TPCC benchmark: </a:t>
            </a:r>
            <a:r>
              <a:rPr lang="en-US" b="0" i="0" dirty="0">
                <a:solidFill>
                  <a:srgbClr val="000000"/>
                </a:solidFill>
                <a:effectLst/>
                <a:latin typeface="Calibri" panose="020F0502020204030204" pitchFamily="34" charset="0"/>
                <a:hlinkClick r:id="rId4" tooltip="Original URL: https://github.com/futurewei-cloud/chogori-oltpbench. Click or tap if you trust this link."/>
              </a:rPr>
              <a:t>https://github.com/futurewei-cloud/chogori-oltpbench</a:t>
            </a:r>
            <a:endParaRPr lang="en-US" b="0" i="0" dirty="0">
              <a:solidFill>
                <a:srgbClr val="000000"/>
              </a:solidFill>
              <a:effectLst/>
              <a:latin typeface="Calibri" panose="020F0502020204030204" pitchFamily="34" charset="0"/>
            </a:endParaRPr>
          </a:p>
          <a:p>
            <a:pPr algn="l">
              <a:buFont typeface="Arial" panose="020B0604020202020204" pitchFamily="34" charset="0"/>
              <a:buChar char="•"/>
            </a:pPr>
            <a:r>
              <a:rPr lang="en-US" b="0" i="0" dirty="0">
                <a:solidFill>
                  <a:srgbClr val="000000"/>
                </a:solidFill>
                <a:effectLst/>
                <a:latin typeface="Calibri" panose="020F0502020204030204" pitchFamily="34" charset="0"/>
              </a:rPr>
              <a:t>Build instructions: </a:t>
            </a:r>
            <a:r>
              <a:rPr lang="en-US" b="0" i="0" dirty="0">
                <a:solidFill>
                  <a:srgbClr val="000000"/>
                </a:solidFill>
                <a:effectLst/>
                <a:latin typeface="Calibri" panose="020F0502020204030204" pitchFamily="34" charset="0"/>
                <a:hlinkClick r:id="rId5" tooltip="Original URL: https://github.com/futurewei-cloud/chogori-opengauss/blob/mainline/BuildOpenGauss.md. Click or tap if you trust this link."/>
              </a:rPr>
              <a:t>https://github.com/futurewei-cloud/chogori-opengauss/blob/mainline/BuildOpenGauss.md</a:t>
            </a:r>
            <a:endParaRPr lang="en-US" b="0" i="0" dirty="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B94FF96B-1EA5-5EE7-BB51-7003C5748AF5}"/>
              </a:ext>
            </a:extLst>
          </p:cNvPr>
          <p:cNvSpPr>
            <a:spLocks noGrp="1"/>
          </p:cNvSpPr>
          <p:nvPr>
            <p:ph type="sldNum" sz="quarter" idx="12"/>
          </p:nvPr>
        </p:nvSpPr>
        <p:spPr/>
        <p:txBody>
          <a:bodyPr/>
          <a:lstStyle/>
          <a:p>
            <a:fld id="{902C59DC-1773-4ED1-A17D-B41A7B665381}" type="slidenum">
              <a:rPr lang="en-US" smtClean="0"/>
              <a:t>27</a:t>
            </a:fld>
            <a:endParaRPr lang="en-US"/>
          </a:p>
        </p:txBody>
      </p:sp>
    </p:spTree>
    <p:extLst>
      <p:ext uri="{BB962C8B-B14F-4D97-AF65-F5344CB8AC3E}">
        <p14:creationId xmlns:p14="http://schemas.microsoft.com/office/powerpoint/2010/main" val="2874014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DEDF3-3B2E-F74B-BC11-4DFA18581354}"/>
              </a:ext>
            </a:extLst>
          </p:cNvPr>
          <p:cNvSpPr>
            <a:spLocks noGrp="1"/>
          </p:cNvSpPr>
          <p:nvPr>
            <p:ph type="title"/>
          </p:nvPr>
        </p:nvSpPr>
        <p:spPr>
          <a:xfrm>
            <a:off x="345989" y="145588"/>
            <a:ext cx="4095307" cy="1026448"/>
          </a:xfrm>
        </p:spPr>
        <p:txBody>
          <a:bodyPr/>
          <a:lstStyle/>
          <a:p>
            <a:r>
              <a:rPr lang="en-US" dirty="0"/>
              <a:t>System Diagram</a:t>
            </a:r>
          </a:p>
        </p:txBody>
      </p:sp>
      <p:sp>
        <p:nvSpPr>
          <p:cNvPr id="3" name="Content Placeholder 2">
            <a:extLst>
              <a:ext uri="{FF2B5EF4-FFF2-40B4-BE49-F238E27FC236}">
                <a16:creationId xmlns:a16="http://schemas.microsoft.com/office/drawing/2014/main" id="{F32BDF54-FAB6-5A4E-AA90-BD6746C64CF6}"/>
              </a:ext>
            </a:extLst>
          </p:cNvPr>
          <p:cNvSpPr>
            <a:spLocks noGrp="1"/>
          </p:cNvSpPr>
          <p:nvPr>
            <p:ph idx="1"/>
          </p:nvPr>
        </p:nvSpPr>
        <p:spPr>
          <a:xfrm>
            <a:off x="345989" y="1495168"/>
            <a:ext cx="3853871" cy="4704020"/>
          </a:xfrm>
        </p:spPr>
        <p:txBody>
          <a:bodyPr>
            <a:normAutofit/>
          </a:bodyPr>
          <a:lstStyle/>
          <a:p>
            <a:r>
              <a:rPr lang="en-US" sz="2400" dirty="0"/>
              <a:t>Multiple instances of </a:t>
            </a:r>
            <a:r>
              <a:rPr lang="en-US" sz="2400" dirty="0" err="1"/>
              <a:t>OpenGauss</a:t>
            </a:r>
            <a:r>
              <a:rPr lang="en-US" sz="2400" dirty="0"/>
              <a:t> in the cluster</a:t>
            </a:r>
          </a:p>
          <a:p>
            <a:r>
              <a:rPr lang="en-US" sz="2400" dirty="0"/>
              <a:t>User could start a session with any of the instances</a:t>
            </a:r>
          </a:p>
          <a:p>
            <a:r>
              <a:rPr lang="en-US" sz="2400" dirty="0"/>
              <a:t>Postgres interacts with K2 platform via </a:t>
            </a:r>
            <a:r>
              <a:rPr lang="en-US" sz="2400" dirty="0" err="1"/>
              <a:t>PgGate</a:t>
            </a:r>
            <a:r>
              <a:rPr lang="en-US" sz="2400" dirty="0"/>
              <a:t> layer</a:t>
            </a:r>
          </a:p>
          <a:p>
            <a:r>
              <a:rPr lang="en-US" sz="2400" dirty="0"/>
              <a:t>System catalog and data are stored on K2</a:t>
            </a:r>
          </a:p>
          <a:p>
            <a:pPr lvl="1"/>
            <a:r>
              <a:rPr lang="en-US" sz="2000" dirty="0"/>
              <a:t>Cluster info </a:t>
            </a:r>
          </a:p>
          <a:p>
            <a:pPr lvl="1"/>
            <a:r>
              <a:rPr lang="en-US" sz="2000" dirty="0"/>
              <a:t>Template0 DB</a:t>
            </a:r>
          </a:p>
          <a:p>
            <a:pPr lvl="1"/>
            <a:r>
              <a:rPr lang="en-US" sz="2000" dirty="0"/>
              <a:t>template1 DB</a:t>
            </a:r>
          </a:p>
          <a:p>
            <a:pPr lvl="1"/>
            <a:r>
              <a:rPr lang="en-US" sz="2000" dirty="0"/>
              <a:t>Postgres default DB</a:t>
            </a:r>
          </a:p>
        </p:txBody>
      </p:sp>
      <p:sp>
        <p:nvSpPr>
          <p:cNvPr id="4" name="Slide Number Placeholder 3">
            <a:extLst>
              <a:ext uri="{FF2B5EF4-FFF2-40B4-BE49-F238E27FC236}">
                <a16:creationId xmlns:a16="http://schemas.microsoft.com/office/drawing/2014/main" id="{3C1E9F2F-6646-DA48-8CF8-FBB74BB003C3}"/>
              </a:ext>
            </a:extLst>
          </p:cNvPr>
          <p:cNvSpPr>
            <a:spLocks noGrp="1"/>
          </p:cNvSpPr>
          <p:nvPr>
            <p:ph type="sldNum" sz="quarter" idx="12"/>
          </p:nvPr>
        </p:nvSpPr>
        <p:spPr/>
        <p:txBody>
          <a:bodyPr/>
          <a:lstStyle/>
          <a:p>
            <a:fld id="{902C59DC-1773-4ED1-A17D-B41A7B665381}" type="slidenum">
              <a:rPr lang="en-US" smtClean="0"/>
              <a:t>3</a:t>
            </a:fld>
            <a:endParaRPr lang="en-US"/>
          </a:p>
        </p:txBody>
      </p:sp>
      <p:pic>
        <p:nvPicPr>
          <p:cNvPr id="7" name="Picture 6" descr="Diagram&#10;&#10;Description automatically generated">
            <a:extLst>
              <a:ext uri="{FF2B5EF4-FFF2-40B4-BE49-F238E27FC236}">
                <a16:creationId xmlns:a16="http://schemas.microsoft.com/office/drawing/2014/main" id="{F7CFCCC0-66A2-BC4F-6BE8-8430E6AE65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7620" y="279402"/>
            <a:ext cx="6424399" cy="5746566"/>
          </a:xfrm>
          <a:prstGeom prst="rect">
            <a:avLst/>
          </a:prstGeom>
        </p:spPr>
      </p:pic>
    </p:spTree>
    <p:extLst>
      <p:ext uri="{BB962C8B-B14F-4D97-AF65-F5344CB8AC3E}">
        <p14:creationId xmlns:p14="http://schemas.microsoft.com/office/powerpoint/2010/main" val="2687290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E6C07-0C32-3E4F-84BB-081DAF971014}"/>
              </a:ext>
            </a:extLst>
          </p:cNvPr>
          <p:cNvSpPr>
            <a:spLocks noGrp="1"/>
          </p:cNvSpPr>
          <p:nvPr>
            <p:ph type="title"/>
          </p:nvPr>
        </p:nvSpPr>
        <p:spPr>
          <a:xfrm>
            <a:off x="318516" y="155448"/>
            <a:ext cx="4802124" cy="1325563"/>
          </a:xfrm>
        </p:spPr>
        <p:txBody>
          <a:bodyPr/>
          <a:lstStyle/>
          <a:p>
            <a:pPr algn="ctr"/>
            <a:r>
              <a:rPr lang="en-US" dirty="0"/>
              <a:t>SQL Execution</a:t>
            </a:r>
          </a:p>
        </p:txBody>
      </p:sp>
      <p:sp>
        <p:nvSpPr>
          <p:cNvPr id="3" name="Content Placeholder 2">
            <a:extLst>
              <a:ext uri="{FF2B5EF4-FFF2-40B4-BE49-F238E27FC236}">
                <a16:creationId xmlns:a16="http://schemas.microsoft.com/office/drawing/2014/main" id="{787755BF-5DF2-5D41-97CC-EED3A6EE46CA}"/>
              </a:ext>
            </a:extLst>
          </p:cNvPr>
          <p:cNvSpPr>
            <a:spLocks noGrp="1"/>
          </p:cNvSpPr>
          <p:nvPr>
            <p:ph idx="1"/>
          </p:nvPr>
        </p:nvSpPr>
        <p:spPr>
          <a:xfrm>
            <a:off x="402350" y="1568824"/>
            <a:ext cx="7596022" cy="4608139"/>
          </a:xfrm>
        </p:spPr>
        <p:txBody>
          <a:bodyPr>
            <a:normAutofit fontScale="92500" lnSpcReduction="20000"/>
          </a:bodyPr>
          <a:lstStyle/>
          <a:p>
            <a:r>
              <a:rPr lang="en-US" dirty="0"/>
              <a:t>SQL Query Plan (PG): </a:t>
            </a:r>
          </a:p>
          <a:p>
            <a:pPr lvl="1"/>
            <a:r>
              <a:rPr lang="en-US" dirty="0"/>
              <a:t>pass columns as column values</a:t>
            </a:r>
          </a:p>
          <a:p>
            <a:pPr lvl="1"/>
            <a:r>
              <a:rPr lang="en-US" dirty="0"/>
              <a:t>pass targets as column projection</a:t>
            </a:r>
          </a:p>
          <a:p>
            <a:pPr lvl="1"/>
            <a:r>
              <a:rPr lang="en-US" dirty="0"/>
              <a:t>pass filter conditions</a:t>
            </a:r>
          </a:p>
          <a:p>
            <a:pPr lvl="1"/>
            <a:r>
              <a:rPr lang="en-US" dirty="0"/>
              <a:t>pass aggregation and built-in functions</a:t>
            </a:r>
          </a:p>
          <a:p>
            <a:r>
              <a:rPr lang="en-US" dirty="0"/>
              <a:t>SQL Operation (</a:t>
            </a:r>
            <a:r>
              <a:rPr lang="en-US" dirty="0" err="1"/>
              <a:t>PgGate</a:t>
            </a:r>
            <a:r>
              <a:rPr lang="en-US" dirty="0"/>
              <a:t>):</a:t>
            </a:r>
          </a:p>
          <a:p>
            <a:pPr lvl="1"/>
            <a:r>
              <a:rPr lang="en-US" dirty="0"/>
              <a:t>Read request</a:t>
            </a:r>
          </a:p>
          <a:p>
            <a:pPr lvl="1"/>
            <a:r>
              <a:rPr lang="en-US" dirty="0"/>
              <a:t>Write request</a:t>
            </a:r>
          </a:p>
          <a:p>
            <a:pPr lvl="1"/>
            <a:r>
              <a:rPr lang="en-US" dirty="0"/>
              <a:t>Fetch response as PG tuples</a:t>
            </a:r>
          </a:p>
          <a:p>
            <a:r>
              <a:rPr lang="en-US" dirty="0"/>
              <a:t>K2 Operation (K2 Platform):</a:t>
            </a:r>
          </a:p>
          <a:p>
            <a:pPr lvl="1"/>
            <a:r>
              <a:rPr lang="en-US" dirty="0"/>
              <a:t>Single Read</a:t>
            </a:r>
          </a:p>
          <a:p>
            <a:pPr lvl="1"/>
            <a:r>
              <a:rPr lang="en-US" dirty="0"/>
              <a:t>Write</a:t>
            </a:r>
          </a:p>
          <a:p>
            <a:pPr lvl="1"/>
            <a:r>
              <a:rPr lang="en-US" dirty="0"/>
              <a:t>Scan</a:t>
            </a:r>
          </a:p>
          <a:p>
            <a:pPr lvl="1"/>
            <a:r>
              <a:rPr lang="en-US" dirty="0"/>
              <a:t>Filter expressions</a:t>
            </a:r>
          </a:p>
          <a:p>
            <a:endParaRPr lang="en-US" dirty="0"/>
          </a:p>
        </p:txBody>
      </p:sp>
      <p:sp>
        <p:nvSpPr>
          <p:cNvPr id="4" name="Slide Number Placeholder 3">
            <a:extLst>
              <a:ext uri="{FF2B5EF4-FFF2-40B4-BE49-F238E27FC236}">
                <a16:creationId xmlns:a16="http://schemas.microsoft.com/office/drawing/2014/main" id="{FD2ABC62-266C-4F48-86B7-1B2AD30FB8B9}"/>
              </a:ext>
            </a:extLst>
          </p:cNvPr>
          <p:cNvSpPr>
            <a:spLocks noGrp="1"/>
          </p:cNvSpPr>
          <p:nvPr>
            <p:ph type="sldNum" sz="quarter" idx="12"/>
          </p:nvPr>
        </p:nvSpPr>
        <p:spPr/>
        <p:txBody>
          <a:bodyPr/>
          <a:lstStyle/>
          <a:p>
            <a:fld id="{902C59DC-1773-4ED1-A17D-B41A7B665381}" type="slidenum">
              <a:rPr lang="en-US" smtClean="0"/>
              <a:t>4</a:t>
            </a:fld>
            <a:endParaRPr lang="en-US"/>
          </a:p>
        </p:txBody>
      </p:sp>
      <p:pic>
        <p:nvPicPr>
          <p:cNvPr id="5" name="Picture 4">
            <a:extLst>
              <a:ext uri="{FF2B5EF4-FFF2-40B4-BE49-F238E27FC236}">
                <a16:creationId xmlns:a16="http://schemas.microsoft.com/office/drawing/2014/main" id="{8E896961-BD97-834E-B1E2-DAFDCE54F1B7}"/>
              </a:ext>
            </a:extLst>
          </p:cNvPr>
          <p:cNvPicPr>
            <a:picLocks noChangeAspect="1"/>
          </p:cNvPicPr>
          <p:nvPr/>
        </p:nvPicPr>
        <p:blipFill>
          <a:blip r:embed="rId2"/>
          <a:stretch>
            <a:fillRect/>
          </a:stretch>
        </p:blipFill>
        <p:spPr>
          <a:xfrm>
            <a:off x="6289548" y="653288"/>
            <a:ext cx="4076700" cy="5473700"/>
          </a:xfrm>
          <a:prstGeom prst="rect">
            <a:avLst/>
          </a:prstGeom>
        </p:spPr>
      </p:pic>
    </p:spTree>
    <p:extLst>
      <p:ext uri="{BB962C8B-B14F-4D97-AF65-F5344CB8AC3E}">
        <p14:creationId xmlns:p14="http://schemas.microsoft.com/office/powerpoint/2010/main" val="105507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A486E-605C-1442-BCC0-6C05EAC8EF5D}"/>
              </a:ext>
            </a:extLst>
          </p:cNvPr>
          <p:cNvSpPr>
            <a:spLocks noGrp="1"/>
          </p:cNvSpPr>
          <p:nvPr>
            <p:ph type="title"/>
          </p:nvPr>
        </p:nvSpPr>
        <p:spPr>
          <a:xfrm>
            <a:off x="838200" y="109944"/>
            <a:ext cx="10445496" cy="959904"/>
          </a:xfrm>
        </p:spPr>
        <p:txBody>
          <a:bodyPr/>
          <a:lstStyle/>
          <a:p>
            <a:pPr algn="ctr"/>
            <a:r>
              <a:rPr lang="en-US" dirty="0"/>
              <a:t>Integration with </a:t>
            </a:r>
            <a:r>
              <a:rPr lang="en-US" dirty="0" err="1"/>
              <a:t>OpenGauss</a:t>
            </a:r>
            <a:endParaRPr lang="en-US" dirty="0"/>
          </a:p>
        </p:txBody>
      </p:sp>
      <p:sp>
        <p:nvSpPr>
          <p:cNvPr id="3" name="Content Placeholder 2">
            <a:extLst>
              <a:ext uri="{FF2B5EF4-FFF2-40B4-BE49-F238E27FC236}">
                <a16:creationId xmlns:a16="http://schemas.microsoft.com/office/drawing/2014/main" id="{999BC7E4-A1AF-5E4B-A47E-3F89EEB47A4D}"/>
              </a:ext>
            </a:extLst>
          </p:cNvPr>
          <p:cNvSpPr>
            <a:spLocks noGrp="1"/>
          </p:cNvSpPr>
          <p:nvPr>
            <p:ph idx="1"/>
          </p:nvPr>
        </p:nvSpPr>
        <p:spPr>
          <a:xfrm>
            <a:off x="838200" y="1069848"/>
            <a:ext cx="10515600" cy="5107115"/>
          </a:xfrm>
        </p:spPr>
        <p:txBody>
          <a:bodyPr>
            <a:normAutofit fontScale="92500" lnSpcReduction="20000"/>
          </a:bodyPr>
          <a:lstStyle/>
          <a:p>
            <a:r>
              <a:rPr lang="en-US" dirty="0"/>
              <a:t>Integration logic customizes </a:t>
            </a:r>
            <a:r>
              <a:rPr lang="en-US" dirty="0" err="1"/>
              <a:t>opengauss</a:t>
            </a:r>
            <a:r>
              <a:rPr lang="en-US" dirty="0"/>
              <a:t> in the following areas</a:t>
            </a:r>
          </a:p>
          <a:p>
            <a:pPr lvl="1"/>
            <a:r>
              <a:rPr lang="en-US" dirty="0"/>
              <a:t>Bootstrap</a:t>
            </a:r>
          </a:p>
          <a:p>
            <a:pPr lvl="1"/>
            <a:r>
              <a:rPr lang="en-US" dirty="0"/>
              <a:t>Transaction </a:t>
            </a:r>
          </a:p>
          <a:p>
            <a:pPr lvl="1"/>
            <a:r>
              <a:rPr lang="en-US" dirty="0"/>
              <a:t>System Catalog </a:t>
            </a:r>
          </a:p>
          <a:p>
            <a:pPr lvl="1"/>
            <a:r>
              <a:rPr lang="en-US" dirty="0"/>
              <a:t>Index access</a:t>
            </a:r>
          </a:p>
          <a:p>
            <a:pPr lvl="1"/>
            <a:r>
              <a:rPr lang="en-US" dirty="0"/>
              <a:t>Table access</a:t>
            </a:r>
          </a:p>
          <a:p>
            <a:pPr lvl="1"/>
            <a:r>
              <a:rPr lang="en-US" dirty="0"/>
              <a:t>Cache refresh </a:t>
            </a:r>
          </a:p>
          <a:p>
            <a:pPr lvl="1"/>
            <a:r>
              <a:rPr lang="en-US" dirty="0"/>
              <a:t>DDLs</a:t>
            </a:r>
          </a:p>
          <a:p>
            <a:pPr lvl="1"/>
            <a:r>
              <a:rPr lang="en-US" dirty="0"/>
              <a:t>Scan via sequential scan, index scan, and index only scan</a:t>
            </a:r>
          </a:p>
          <a:p>
            <a:pPr lvl="1"/>
            <a:r>
              <a:rPr lang="en-US" dirty="0"/>
              <a:t>Memory context</a:t>
            </a:r>
          </a:p>
          <a:p>
            <a:pPr lvl="1"/>
            <a:r>
              <a:rPr lang="en-US" dirty="0"/>
              <a:t>Query Plan</a:t>
            </a:r>
          </a:p>
          <a:p>
            <a:r>
              <a:rPr lang="en-US" dirty="0"/>
              <a:t>All </a:t>
            </a:r>
            <a:r>
              <a:rPr lang="en-US" dirty="0" err="1"/>
              <a:t>OpenGauss</a:t>
            </a:r>
            <a:r>
              <a:rPr lang="en-US" dirty="0"/>
              <a:t> integration logic calls </a:t>
            </a:r>
            <a:r>
              <a:rPr lang="en-US" dirty="0" err="1"/>
              <a:t>PgGate</a:t>
            </a:r>
            <a:r>
              <a:rPr lang="en-US" dirty="0"/>
              <a:t> APIs to interact with K2 platform</a:t>
            </a:r>
          </a:p>
          <a:p>
            <a:r>
              <a:rPr lang="en-US" dirty="0"/>
              <a:t>K2 integration features are turned on only if the function </a:t>
            </a:r>
            <a:r>
              <a:rPr lang="en-US" b="1" i="1" dirty="0"/>
              <a:t>IsK2PgEnabled() </a:t>
            </a:r>
            <a:r>
              <a:rPr lang="en-US" dirty="0"/>
              <a:t>in k2pg_aux.h returns true</a:t>
            </a:r>
          </a:p>
        </p:txBody>
      </p:sp>
    </p:spTree>
    <p:extLst>
      <p:ext uri="{BB962C8B-B14F-4D97-AF65-F5344CB8AC3E}">
        <p14:creationId xmlns:p14="http://schemas.microsoft.com/office/powerpoint/2010/main" val="450746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729CD-30D7-7445-801E-C60ED08924FA}"/>
              </a:ext>
            </a:extLst>
          </p:cNvPr>
          <p:cNvSpPr>
            <a:spLocks noGrp="1"/>
          </p:cNvSpPr>
          <p:nvPr>
            <p:ph type="title"/>
          </p:nvPr>
        </p:nvSpPr>
        <p:spPr/>
        <p:txBody>
          <a:bodyPr/>
          <a:lstStyle/>
          <a:p>
            <a:r>
              <a:rPr lang="en-US" dirty="0"/>
              <a:t>Bootstrap</a:t>
            </a:r>
          </a:p>
        </p:txBody>
      </p:sp>
      <p:sp>
        <p:nvSpPr>
          <p:cNvPr id="3" name="Content Placeholder 2">
            <a:extLst>
              <a:ext uri="{FF2B5EF4-FFF2-40B4-BE49-F238E27FC236}">
                <a16:creationId xmlns:a16="http://schemas.microsoft.com/office/drawing/2014/main" id="{FCD2B17E-034E-CA45-8946-5FDB0E16F293}"/>
              </a:ext>
            </a:extLst>
          </p:cNvPr>
          <p:cNvSpPr>
            <a:spLocks noGrp="1"/>
          </p:cNvSpPr>
          <p:nvPr>
            <p:ph idx="1"/>
          </p:nvPr>
        </p:nvSpPr>
        <p:spPr>
          <a:xfrm>
            <a:off x="632012" y="1690688"/>
            <a:ext cx="5463988" cy="4261877"/>
          </a:xfrm>
        </p:spPr>
        <p:txBody>
          <a:bodyPr>
            <a:normAutofit fontScale="85000" lnSpcReduction="20000"/>
          </a:bodyPr>
          <a:lstStyle/>
          <a:p>
            <a:r>
              <a:rPr lang="en-US" dirty="0"/>
              <a:t>A </a:t>
            </a:r>
            <a:r>
              <a:rPr lang="en-US" dirty="0" err="1"/>
              <a:t>chogori-opengauss</a:t>
            </a:r>
            <a:r>
              <a:rPr lang="en-US" dirty="0"/>
              <a:t> cluster needs to bootstrap before use</a:t>
            </a:r>
          </a:p>
          <a:p>
            <a:r>
              <a:rPr lang="en-US" dirty="0"/>
              <a:t>Only need to bootstrap once for the whole cluster</a:t>
            </a:r>
          </a:p>
          <a:p>
            <a:r>
              <a:rPr lang="en-US" dirty="0"/>
              <a:t>Create template databases, views, users, and other system tables for PG -&gt; all stored on K2 instead of local</a:t>
            </a:r>
          </a:p>
          <a:p>
            <a:r>
              <a:rPr lang="en-US" dirty="0"/>
              <a:t>Flag </a:t>
            </a:r>
            <a:r>
              <a:rPr lang="en-US" dirty="0" err="1"/>
              <a:t>initdb_done</a:t>
            </a:r>
            <a:r>
              <a:rPr lang="en-US" dirty="0"/>
              <a:t> was set to true after the bootstrap finishes</a:t>
            </a:r>
          </a:p>
          <a:p>
            <a:r>
              <a:rPr lang="en-US" dirty="0"/>
              <a:t>The whole cluster only needs to be bootstrapped once from one instance; other instances run in local mode to create configuration files without the need to bootstrap again.</a:t>
            </a:r>
          </a:p>
        </p:txBody>
      </p:sp>
      <p:sp>
        <p:nvSpPr>
          <p:cNvPr id="4" name="Slide Number Placeholder 3">
            <a:extLst>
              <a:ext uri="{FF2B5EF4-FFF2-40B4-BE49-F238E27FC236}">
                <a16:creationId xmlns:a16="http://schemas.microsoft.com/office/drawing/2014/main" id="{D63DEC1E-E4F0-3443-B93A-06730A6B37AC}"/>
              </a:ext>
            </a:extLst>
          </p:cNvPr>
          <p:cNvSpPr>
            <a:spLocks noGrp="1"/>
          </p:cNvSpPr>
          <p:nvPr>
            <p:ph type="sldNum" sz="quarter" idx="12"/>
          </p:nvPr>
        </p:nvSpPr>
        <p:spPr/>
        <p:txBody>
          <a:bodyPr/>
          <a:lstStyle/>
          <a:p>
            <a:fld id="{902C59DC-1773-4ED1-A17D-B41A7B665381}" type="slidenum">
              <a:rPr lang="en-US" smtClean="0"/>
              <a:t>6</a:t>
            </a:fld>
            <a:endParaRPr lang="en-US"/>
          </a:p>
        </p:txBody>
      </p:sp>
      <p:pic>
        <p:nvPicPr>
          <p:cNvPr id="1026" name="Picture 2">
            <a:extLst>
              <a:ext uri="{FF2B5EF4-FFF2-40B4-BE49-F238E27FC236}">
                <a16:creationId xmlns:a16="http://schemas.microsoft.com/office/drawing/2014/main" id="{57BB7020-06F7-E04A-BFA2-739655DB90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7516" y="387513"/>
            <a:ext cx="5176284" cy="5690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6776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370DF-33F7-46CD-BC25-C656200345C1}"/>
              </a:ext>
            </a:extLst>
          </p:cNvPr>
          <p:cNvSpPr>
            <a:spLocks noGrp="1"/>
          </p:cNvSpPr>
          <p:nvPr>
            <p:ph type="title"/>
          </p:nvPr>
        </p:nvSpPr>
        <p:spPr/>
        <p:txBody>
          <a:bodyPr/>
          <a:lstStyle/>
          <a:p>
            <a:pPr algn="ctr"/>
            <a:r>
              <a:rPr lang="en-US" dirty="0" err="1"/>
              <a:t>Transcation</a:t>
            </a:r>
            <a:r>
              <a:rPr lang="en-US" dirty="0"/>
              <a:t>: </a:t>
            </a:r>
            <a:r>
              <a:rPr lang="en-US" dirty="0" err="1"/>
              <a:t>TxnManager</a:t>
            </a:r>
            <a:endParaRPr lang="en-US" dirty="0"/>
          </a:p>
        </p:txBody>
      </p:sp>
      <p:sp>
        <p:nvSpPr>
          <p:cNvPr id="3" name="Content Placeholder 2">
            <a:extLst>
              <a:ext uri="{FF2B5EF4-FFF2-40B4-BE49-F238E27FC236}">
                <a16:creationId xmlns:a16="http://schemas.microsoft.com/office/drawing/2014/main" id="{D0AB66A0-35E5-408F-ACD8-9F8F856AF77C}"/>
              </a:ext>
            </a:extLst>
          </p:cNvPr>
          <p:cNvSpPr>
            <a:spLocks noGrp="1"/>
          </p:cNvSpPr>
          <p:nvPr>
            <p:ph idx="1"/>
          </p:nvPr>
        </p:nvSpPr>
        <p:spPr/>
        <p:txBody>
          <a:bodyPr>
            <a:normAutofit/>
          </a:bodyPr>
          <a:lstStyle/>
          <a:p>
            <a:r>
              <a:rPr lang="en-US" sz="2000" dirty="0" err="1"/>
              <a:t>src</a:t>
            </a:r>
            <a:r>
              <a:rPr lang="en-US" sz="2000" dirty="0"/>
              <a:t>/</a:t>
            </a:r>
            <a:r>
              <a:rPr lang="en-US" sz="2000" dirty="0" err="1"/>
              <a:t>gausskernel</a:t>
            </a:r>
            <a:r>
              <a:rPr lang="en-US" sz="2000" dirty="0"/>
              <a:t>/storage/access/k2/</a:t>
            </a:r>
            <a:r>
              <a:rPr lang="en-US" sz="2000" dirty="0" err="1"/>
              <a:t>session.cpp</a:t>
            </a:r>
            <a:endParaRPr lang="en-US" sz="2000" dirty="0"/>
          </a:p>
          <a:p>
            <a:r>
              <a:rPr lang="en-US" sz="2000" dirty="0"/>
              <a:t>Maintains a single </a:t>
            </a:r>
            <a:r>
              <a:rPr lang="en-US" sz="2000" dirty="0" err="1"/>
              <a:t>chogori</a:t>
            </a:r>
            <a:r>
              <a:rPr lang="en-US" sz="2000" dirty="0"/>
              <a:t> transaction per thread. Operations automatically start a transaction if one has not started.</a:t>
            </a:r>
          </a:p>
          <a:p>
            <a:r>
              <a:rPr lang="en-US" sz="2000" dirty="0"/>
              <a:t>Hooks into </a:t>
            </a:r>
            <a:r>
              <a:rPr lang="en-US" sz="2000" dirty="0" err="1"/>
              <a:t>opengauss</a:t>
            </a:r>
            <a:r>
              <a:rPr lang="en-US" sz="2000" dirty="0"/>
              <a:t> </a:t>
            </a:r>
            <a:r>
              <a:rPr lang="en-US" sz="2000" dirty="0" err="1"/>
              <a:t>XactCallback</a:t>
            </a:r>
            <a:r>
              <a:rPr lang="en-US" sz="2000" dirty="0"/>
              <a:t> mechanism to get transaction abort and commit events, which call </a:t>
            </a:r>
            <a:r>
              <a:rPr lang="en-US" sz="2000" dirty="0" err="1"/>
              <a:t>chogori</a:t>
            </a:r>
            <a:r>
              <a:rPr lang="en-US" sz="2000" dirty="0"/>
              <a:t> </a:t>
            </a:r>
            <a:r>
              <a:rPr lang="en-US" sz="2000" dirty="0" err="1"/>
              <a:t>endTxn</a:t>
            </a:r>
            <a:r>
              <a:rPr lang="en-US" sz="2000" dirty="0"/>
              <a:t> with abort or commit respectively.</a:t>
            </a:r>
          </a:p>
          <a:p>
            <a:r>
              <a:rPr lang="en-US" sz="2000" dirty="0" err="1"/>
              <a:t>PgGate</a:t>
            </a:r>
            <a:r>
              <a:rPr lang="en-US" sz="2000" dirty="0"/>
              <a:t> calls all SKV operations through the </a:t>
            </a:r>
            <a:r>
              <a:rPr lang="en-US" sz="2000" dirty="0" err="1"/>
              <a:t>TxnManager</a:t>
            </a:r>
            <a:r>
              <a:rPr lang="en-US" sz="2000" dirty="0"/>
              <a:t>, which provides a thin wrapper over the </a:t>
            </a:r>
            <a:r>
              <a:rPr lang="en-US" sz="2000" dirty="0" err="1"/>
              <a:t>SKVClient</a:t>
            </a:r>
            <a:endParaRPr lang="en-US" sz="2000" dirty="0"/>
          </a:p>
        </p:txBody>
      </p:sp>
      <p:sp>
        <p:nvSpPr>
          <p:cNvPr id="4" name="Slide Number Placeholder 3">
            <a:extLst>
              <a:ext uri="{FF2B5EF4-FFF2-40B4-BE49-F238E27FC236}">
                <a16:creationId xmlns:a16="http://schemas.microsoft.com/office/drawing/2014/main" id="{48C46671-2A34-44AE-BB6E-E02A3B9D4691}"/>
              </a:ext>
            </a:extLst>
          </p:cNvPr>
          <p:cNvSpPr>
            <a:spLocks noGrp="1"/>
          </p:cNvSpPr>
          <p:nvPr>
            <p:ph type="sldNum" sz="quarter" idx="12"/>
          </p:nvPr>
        </p:nvSpPr>
        <p:spPr/>
        <p:txBody>
          <a:bodyPr/>
          <a:lstStyle/>
          <a:p>
            <a:fld id="{902C59DC-1773-4ED1-A17D-B41A7B665381}" type="slidenum">
              <a:rPr lang="en-US" smtClean="0"/>
              <a:t>7</a:t>
            </a:fld>
            <a:endParaRPr lang="en-US"/>
          </a:p>
        </p:txBody>
      </p:sp>
    </p:spTree>
    <p:extLst>
      <p:ext uri="{BB962C8B-B14F-4D97-AF65-F5344CB8AC3E}">
        <p14:creationId xmlns:p14="http://schemas.microsoft.com/office/powerpoint/2010/main" val="14048759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5795D-8D15-0245-A3F5-994146C75222}"/>
              </a:ext>
            </a:extLst>
          </p:cNvPr>
          <p:cNvSpPr>
            <a:spLocks noGrp="1"/>
          </p:cNvSpPr>
          <p:nvPr>
            <p:ph type="title"/>
          </p:nvPr>
        </p:nvSpPr>
        <p:spPr>
          <a:xfrm>
            <a:off x="838200" y="136525"/>
            <a:ext cx="10515600" cy="719512"/>
          </a:xfrm>
        </p:spPr>
        <p:txBody>
          <a:bodyPr/>
          <a:lstStyle/>
          <a:p>
            <a:pPr algn="ctr"/>
            <a:r>
              <a:rPr lang="en-US" dirty="0"/>
              <a:t>Catalog Manager</a:t>
            </a:r>
          </a:p>
        </p:txBody>
      </p:sp>
      <p:sp>
        <p:nvSpPr>
          <p:cNvPr id="3" name="Content Placeholder 2">
            <a:extLst>
              <a:ext uri="{FF2B5EF4-FFF2-40B4-BE49-F238E27FC236}">
                <a16:creationId xmlns:a16="http://schemas.microsoft.com/office/drawing/2014/main" id="{59D0E8FF-3D7E-604B-9868-CE4F058DD46B}"/>
              </a:ext>
            </a:extLst>
          </p:cNvPr>
          <p:cNvSpPr>
            <a:spLocks noGrp="1"/>
          </p:cNvSpPr>
          <p:nvPr>
            <p:ph idx="1"/>
          </p:nvPr>
        </p:nvSpPr>
        <p:spPr>
          <a:xfrm>
            <a:off x="838200" y="856038"/>
            <a:ext cx="10515600" cy="5320926"/>
          </a:xfrm>
        </p:spPr>
        <p:txBody>
          <a:bodyPr>
            <a:normAutofit fontScale="85000" lnSpcReduction="20000"/>
          </a:bodyPr>
          <a:lstStyle/>
          <a:p>
            <a:r>
              <a:rPr lang="en-US" dirty="0"/>
              <a:t>Catalog manager runs on each individual </a:t>
            </a:r>
            <a:r>
              <a:rPr lang="en-US" dirty="0" err="1"/>
              <a:t>opengauss</a:t>
            </a:r>
            <a:r>
              <a:rPr lang="en-US" dirty="0"/>
              <a:t> process and share all the catalog data in K2 platform</a:t>
            </a:r>
          </a:p>
          <a:p>
            <a:r>
              <a:rPr lang="en-US" dirty="0"/>
              <a:t>Catalog Manager manages the following metadata</a:t>
            </a:r>
          </a:p>
          <a:p>
            <a:pPr lvl="1"/>
            <a:r>
              <a:rPr lang="en-US" dirty="0" err="1"/>
              <a:t>ClusterInfo</a:t>
            </a:r>
            <a:endParaRPr lang="en-US" dirty="0"/>
          </a:p>
          <a:p>
            <a:pPr lvl="2"/>
            <a:r>
              <a:rPr lang="en-US" dirty="0" err="1"/>
              <a:t>initdb_done</a:t>
            </a:r>
            <a:endParaRPr lang="en-US" dirty="0"/>
          </a:p>
          <a:p>
            <a:pPr lvl="2"/>
            <a:r>
              <a:rPr lang="en-US" dirty="0" err="1"/>
              <a:t>catalog_version</a:t>
            </a:r>
            <a:endParaRPr lang="en-US" dirty="0"/>
          </a:p>
          <a:p>
            <a:pPr lvl="1"/>
            <a:r>
              <a:rPr lang="en-US" dirty="0" err="1"/>
              <a:t>DatabaseInfo</a:t>
            </a:r>
            <a:r>
              <a:rPr lang="en-US" dirty="0"/>
              <a:t> </a:t>
            </a:r>
          </a:p>
          <a:p>
            <a:pPr lvl="2"/>
            <a:r>
              <a:rPr lang="en-US" dirty="0" err="1"/>
              <a:t>database_name</a:t>
            </a:r>
            <a:endParaRPr lang="en-US" dirty="0"/>
          </a:p>
          <a:p>
            <a:pPr lvl="2"/>
            <a:r>
              <a:rPr lang="en-US" dirty="0" err="1"/>
              <a:t>database_oid</a:t>
            </a:r>
            <a:endParaRPr lang="en-US" dirty="0"/>
          </a:p>
          <a:p>
            <a:pPr lvl="2"/>
            <a:r>
              <a:rPr lang="en-US" dirty="0" err="1"/>
              <a:t>next_pg_oid</a:t>
            </a:r>
            <a:endParaRPr lang="en-US" dirty="0"/>
          </a:p>
          <a:p>
            <a:pPr lvl="1"/>
            <a:r>
              <a:rPr lang="en-US" dirty="0" err="1"/>
              <a:t>TableInfo</a:t>
            </a:r>
            <a:r>
              <a:rPr lang="en-US" dirty="0"/>
              <a:t>/</a:t>
            </a:r>
            <a:r>
              <a:rPr lang="en-US" dirty="0" err="1"/>
              <a:t>IndexInfo</a:t>
            </a:r>
            <a:endParaRPr lang="en-US" dirty="0"/>
          </a:p>
          <a:p>
            <a:pPr lvl="2"/>
            <a:r>
              <a:rPr lang="en-US" dirty="0"/>
              <a:t>PG system catalog </a:t>
            </a:r>
          </a:p>
          <a:p>
            <a:pPr lvl="3"/>
            <a:r>
              <a:rPr lang="en-US" dirty="0"/>
              <a:t>shared tables/indexes on template1 collection</a:t>
            </a:r>
          </a:p>
          <a:p>
            <a:pPr lvl="3"/>
            <a:r>
              <a:rPr lang="en-US" dirty="0"/>
              <a:t>Other tables/indexes on the collection associated with a DB</a:t>
            </a:r>
          </a:p>
          <a:p>
            <a:pPr lvl="2"/>
            <a:r>
              <a:rPr lang="en-US" dirty="0"/>
              <a:t>User tables/indexes</a:t>
            </a:r>
          </a:p>
          <a:p>
            <a:pPr lvl="2"/>
            <a:r>
              <a:rPr lang="en-US" dirty="0"/>
              <a:t>SKV schema system tables (maintain our own table meta data to avoid aggregate  PG system catalog tables) &lt;-&gt; </a:t>
            </a:r>
            <a:r>
              <a:rPr lang="en-US" dirty="0" err="1"/>
              <a:t>TableInfo</a:t>
            </a:r>
            <a:r>
              <a:rPr lang="en-US" dirty="0"/>
              <a:t>/</a:t>
            </a:r>
            <a:r>
              <a:rPr lang="en-US" dirty="0" err="1"/>
              <a:t>IndexInfo</a:t>
            </a:r>
            <a:endParaRPr lang="en-US" dirty="0"/>
          </a:p>
          <a:p>
            <a:pPr lvl="3"/>
            <a:r>
              <a:rPr lang="en-US" dirty="0" err="1"/>
              <a:t>skv_schema_table_meta</a:t>
            </a:r>
            <a:endParaRPr lang="en-US" dirty="0"/>
          </a:p>
          <a:p>
            <a:pPr lvl="3"/>
            <a:r>
              <a:rPr lang="en-US" dirty="0" err="1"/>
              <a:t>skv_schema_tablecolumn_meta</a:t>
            </a:r>
            <a:endParaRPr lang="en-US" dirty="0"/>
          </a:p>
          <a:p>
            <a:pPr lvl="3"/>
            <a:r>
              <a:rPr lang="en-US" dirty="0" err="1"/>
              <a:t>skv_schema_indexcolumn_meta</a:t>
            </a:r>
            <a:endParaRPr lang="en-US" dirty="0"/>
          </a:p>
        </p:txBody>
      </p:sp>
      <p:sp>
        <p:nvSpPr>
          <p:cNvPr id="4" name="Slide Number Placeholder 3">
            <a:extLst>
              <a:ext uri="{FF2B5EF4-FFF2-40B4-BE49-F238E27FC236}">
                <a16:creationId xmlns:a16="http://schemas.microsoft.com/office/drawing/2014/main" id="{0DE8D07C-0EE1-BE40-A1E1-5C5FED31B268}"/>
              </a:ext>
            </a:extLst>
          </p:cNvPr>
          <p:cNvSpPr>
            <a:spLocks noGrp="1"/>
          </p:cNvSpPr>
          <p:nvPr>
            <p:ph type="sldNum" sz="quarter" idx="12"/>
          </p:nvPr>
        </p:nvSpPr>
        <p:spPr/>
        <p:txBody>
          <a:bodyPr/>
          <a:lstStyle/>
          <a:p>
            <a:fld id="{902C59DC-1773-4ED1-A17D-B41A7B665381}" type="slidenum">
              <a:rPr lang="en-US" smtClean="0"/>
              <a:t>8</a:t>
            </a:fld>
            <a:endParaRPr lang="en-US"/>
          </a:p>
        </p:txBody>
      </p:sp>
    </p:spTree>
    <p:extLst>
      <p:ext uri="{BB962C8B-B14F-4D97-AF65-F5344CB8AC3E}">
        <p14:creationId xmlns:p14="http://schemas.microsoft.com/office/powerpoint/2010/main" val="2751786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C110-0419-93DC-A247-B82ADC82898E}"/>
              </a:ext>
            </a:extLst>
          </p:cNvPr>
          <p:cNvSpPr>
            <a:spLocks noGrp="1"/>
          </p:cNvSpPr>
          <p:nvPr>
            <p:ph type="title"/>
          </p:nvPr>
        </p:nvSpPr>
        <p:spPr>
          <a:xfrm>
            <a:off x="838200" y="136525"/>
            <a:ext cx="10515600" cy="979043"/>
          </a:xfrm>
        </p:spPr>
        <p:txBody>
          <a:bodyPr/>
          <a:lstStyle/>
          <a:p>
            <a:pPr algn="ctr"/>
            <a:r>
              <a:rPr lang="en-US" dirty="0"/>
              <a:t>DDLs</a:t>
            </a:r>
          </a:p>
        </p:txBody>
      </p:sp>
      <p:sp>
        <p:nvSpPr>
          <p:cNvPr id="3" name="Content Placeholder 2">
            <a:extLst>
              <a:ext uri="{FF2B5EF4-FFF2-40B4-BE49-F238E27FC236}">
                <a16:creationId xmlns:a16="http://schemas.microsoft.com/office/drawing/2014/main" id="{2392EBA0-FCCF-2CB1-44D5-EF3BE4AE4EB5}"/>
              </a:ext>
            </a:extLst>
          </p:cNvPr>
          <p:cNvSpPr>
            <a:spLocks noGrp="1"/>
          </p:cNvSpPr>
          <p:nvPr>
            <p:ph idx="1"/>
          </p:nvPr>
        </p:nvSpPr>
        <p:spPr>
          <a:xfrm>
            <a:off x="838200" y="1014984"/>
            <a:ext cx="10515600" cy="5161979"/>
          </a:xfrm>
        </p:spPr>
        <p:txBody>
          <a:bodyPr>
            <a:normAutofit fontScale="92500" lnSpcReduction="10000"/>
          </a:bodyPr>
          <a:lstStyle/>
          <a:p>
            <a:r>
              <a:rPr lang="en-US" dirty="0"/>
              <a:t>K2 </a:t>
            </a:r>
            <a:r>
              <a:rPr lang="en-US" dirty="0" err="1"/>
              <a:t>ddl</a:t>
            </a:r>
            <a:r>
              <a:rPr lang="en-US" dirty="0"/>
              <a:t> operations are defined in k2cat_cmds.h</a:t>
            </a:r>
          </a:p>
          <a:p>
            <a:r>
              <a:rPr lang="en-US" dirty="0"/>
              <a:t>K2 </a:t>
            </a:r>
            <a:r>
              <a:rPr lang="en-US" dirty="0" err="1"/>
              <a:t>ddl</a:t>
            </a:r>
            <a:r>
              <a:rPr lang="en-US" dirty="0"/>
              <a:t> operations intercept </a:t>
            </a:r>
            <a:r>
              <a:rPr lang="en-US" dirty="0" err="1"/>
              <a:t>ddl</a:t>
            </a:r>
            <a:r>
              <a:rPr lang="en-US" dirty="0"/>
              <a:t> commands and update catalog metadata on K2 platform instead of local file systems.</a:t>
            </a:r>
          </a:p>
          <a:p>
            <a:pPr lvl="1"/>
            <a:r>
              <a:rPr lang="en-US" dirty="0"/>
              <a:t>K2PgCreateDatabase</a:t>
            </a:r>
          </a:p>
          <a:p>
            <a:pPr lvl="1"/>
            <a:r>
              <a:rPr lang="en-US" dirty="0"/>
              <a:t>K2PgDropDatabase</a:t>
            </a:r>
          </a:p>
          <a:p>
            <a:pPr lvl="1"/>
            <a:r>
              <a:rPr lang="en-US" dirty="0"/>
              <a:t>K2PgReservePgOids</a:t>
            </a:r>
          </a:p>
          <a:p>
            <a:pPr lvl="1"/>
            <a:r>
              <a:rPr lang="en-US" dirty="0"/>
              <a:t>K2PgCreateTable</a:t>
            </a:r>
          </a:p>
          <a:p>
            <a:pPr lvl="1"/>
            <a:r>
              <a:rPr lang="en-US" dirty="0"/>
              <a:t>K2PgDropTable</a:t>
            </a:r>
          </a:p>
          <a:p>
            <a:pPr lvl="1"/>
            <a:r>
              <a:rPr lang="en-US" dirty="0"/>
              <a:t>K2PgCreateIndex</a:t>
            </a:r>
          </a:p>
          <a:p>
            <a:pPr lvl="1"/>
            <a:r>
              <a:rPr lang="en-US" dirty="0"/>
              <a:t>K2PgDropIndex</a:t>
            </a:r>
          </a:p>
          <a:p>
            <a:r>
              <a:rPr lang="en-US" dirty="0"/>
              <a:t>K2 </a:t>
            </a:r>
            <a:r>
              <a:rPr lang="en-US" dirty="0" err="1"/>
              <a:t>ddl</a:t>
            </a:r>
            <a:r>
              <a:rPr lang="en-US" dirty="0"/>
              <a:t> provides two additional calls for a </a:t>
            </a:r>
            <a:r>
              <a:rPr lang="en-US" dirty="0" err="1"/>
              <a:t>chogori-opengauss</a:t>
            </a:r>
            <a:r>
              <a:rPr lang="en-US" dirty="0"/>
              <a:t> cluster</a:t>
            </a:r>
          </a:p>
          <a:p>
            <a:pPr lvl="1"/>
            <a:r>
              <a:rPr lang="en-US" dirty="0"/>
              <a:t>K2InitPGCluster: initialize the PG_DEFAULT_CLUSTER k2 collection to hold cluster level information</a:t>
            </a:r>
          </a:p>
          <a:p>
            <a:pPr lvl="1"/>
            <a:r>
              <a:rPr lang="en-US" dirty="0"/>
              <a:t>K2FinishInitDB: set the </a:t>
            </a:r>
            <a:r>
              <a:rPr lang="en-US" dirty="0" err="1"/>
              <a:t>initdb</a:t>
            </a:r>
            <a:r>
              <a:rPr lang="en-US" dirty="0"/>
              <a:t> finish flag to be true in k2 platform after the bootstrap finishes</a:t>
            </a:r>
          </a:p>
        </p:txBody>
      </p:sp>
      <p:sp>
        <p:nvSpPr>
          <p:cNvPr id="4" name="Slide Number Placeholder 3">
            <a:extLst>
              <a:ext uri="{FF2B5EF4-FFF2-40B4-BE49-F238E27FC236}">
                <a16:creationId xmlns:a16="http://schemas.microsoft.com/office/drawing/2014/main" id="{99420137-3506-C57D-F665-44CBB9B6EA1E}"/>
              </a:ext>
            </a:extLst>
          </p:cNvPr>
          <p:cNvSpPr>
            <a:spLocks noGrp="1"/>
          </p:cNvSpPr>
          <p:nvPr>
            <p:ph type="sldNum" sz="quarter" idx="12"/>
          </p:nvPr>
        </p:nvSpPr>
        <p:spPr/>
        <p:txBody>
          <a:bodyPr/>
          <a:lstStyle/>
          <a:p>
            <a:fld id="{902C59DC-1773-4ED1-A17D-B41A7B665381}" type="slidenum">
              <a:rPr lang="en-US" smtClean="0"/>
              <a:t>9</a:t>
            </a:fld>
            <a:endParaRPr lang="en-US"/>
          </a:p>
        </p:txBody>
      </p:sp>
    </p:spTree>
    <p:extLst>
      <p:ext uri="{BB962C8B-B14F-4D97-AF65-F5344CB8AC3E}">
        <p14:creationId xmlns:p14="http://schemas.microsoft.com/office/powerpoint/2010/main" val="132164617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16297</TotalTime>
  <Words>2317</Words>
  <Application>Microsoft Macintosh PowerPoint</Application>
  <PresentationFormat>Widescreen</PresentationFormat>
  <Paragraphs>266</Paragraphs>
  <Slides>27</Slides>
  <Notes>1</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27</vt:i4>
      </vt:variant>
    </vt:vector>
  </HeadingPairs>
  <TitlesOfParts>
    <vt:vector size="33" baseType="lpstr">
      <vt:lpstr>Arial</vt:lpstr>
      <vt:lpstr>Calibri</vt:lpstr>
      <vt:lpstr>Calibri Light</vt:lpstr>
      <vt:lpstr>Custom Design</vt:lpstr>
      <vt:lpstr>1_自定义设计方案</vt:lpstr>
      <vt:lpstr>1_Custom Design</vt:lpstr>
      <vt:lpstr>Chogori Project A memory centric distributed transactional platform, Distributed NewSQL service and more</vt:lpstr>
      <vt:lpstr>Overview</vt:lpstr>
      <vt:lpstr>System Diagram</vt:lpstr>
      <vt:lpstr>SQL Execution</vt:lpstr>
      <vt:lpstr>Integration with OpenGauss</vt:lpstr>
      <vt:lpstr>Bootstrap</vt:lpstr>
      <vt:lpstr>Transcation: TxnManager</vt:lpstr>
      <vt:lpstr>Catalog Manager</vt:lpstr>
      <vt:lpstr>DDLs</vt:lpstr>
      <vt:lpstr>Table System Columns</vt:lpstr>
      <vt:lpstr>Table Operations</vt:lpstr>
      <vt:lpstr>Index Access</vt:lpstr>
      <vt:lpstr>Scan Operations</vt:lpstr>
      <vt:lpstr>Memory Context</vt:lpstr>
      <vt:lpstr>Cache Refresh</vt:lpstr>
      <vt:lpstr>PgGate</vt:lpstr>
      <vt:lpstr>PgGate, Chogori data mapping</vt:lpstr>
      <vt:lpstr>PgGate, K2PgTupleId</vt:lpstr>
      <vt:lpstr>PgGate, Data attribute mapping</vt:lpstr>
      <vt:lpstr>PgGate, Insert</vt:lpstr>
      <vt:lpstr>PgGate, Update</vt:lpstr>
      <vt:lpstr>PgGate, Delete</vt:lpstr>
      <vt:lpstr>PgGate, Select</vt:lpstr>
      <vt:lpstr>SKVClient</vt:lpstr>
      <vt:lpstr>Current Status – Working</vt:lpstr>
      <vt:lpstr>Current Status – Known Problems</vt:lpstr>
      <vt:lpstr>Project 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DFV-Chogori Project A memory centric distributed transactional platform</dc:title>
  <dc:creator>Jerry Feng</dc:creator>
  <cp:lastModifiedBy>Jian Fang</cp:lastModifiedBy>
  <cp:revision>222</cp:revision>
  <dcterms:created xsi:type="dcterms:W3CDTF">2020-06-11T15:37:35Z</dcterms:created>
  <dcterms:modified xsi:type="dcterms:W3CDTF">2023-01-05T18:46:45Z</dcterms:modified>
</cp:coreProperties>
</file>